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76" r:id="rId2"/>
  </p:sldMasterIdLst>
  <p:notesMasterIdLst>
    <p:notesMasterId r:id="rId26"/>
  </p:notesMasterIdLst>
  <p:sldIdLst>
    <p:sldId id="646" r:id="rId3"/>
    <p:sldId id="665" r:id="rId4"/>
    <p:sldId id="666" r:id="rId5"/>
    <p:sldId id="667" r:id="rId6"/>
    <p:sldId id="668" r:id="rId7"/>
    <p:sldId id="669" r:id="rId8"/>
    <p:sldId id="670" r:id="rId9"/>
    <p:sldId id="671" r:id="rId10"/>
    <p:sldId id="672" r:id="rId11"/>
    <p:sldId id="677" r:id="rId12"/>
    <p:sldId id="679" r:id="rId13"/>
    <p:sldId id="673" r:id="rId14"/>
    <p:sldId id="277" r:id="rId15"/>
    <p:sldId id="315" r:id="rId16"/>
    <p:sldId id="682" r:id="rId17"/>
    <p:sldId id="699" r:id="rId18"/>
    <p:sldId id="683" r:id="rId19"/>
    <p:sldId id="685" r:id="rId20"/>
    <p:sldId id="686" r:id="rId21"/>
    <p:sldId id="687" r:id="rId22"/>
    <p:sldId id="680" r:id="rId23"/>
    <p:sldId id="694" r:id="rId24"/>
    <p:sldId id="662" r:id="rId25"/>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an Garcia" initials="JG" lastIdx="1" clrIdx="0">
    <p:extLst>
      <p:ext uri="{19B8F6BF-5375-455C-9EA6-DF929625EA0E}">
        <p15:presenceInfo xmlns:p15="http://schemas.microsoft.com/office/powerpoint/2012/main" userId="S::jgarcia@fcirce.es::175dc08a-1302-4148-ac1b-0bfb3212d27b" providerId="AD"/>
      </p:ext>
    </p:extLst>
  </p:cmAuthor>
  <p:cmAuthor id="2" name="Inmaculada Fraj Latorre" initials="IFL" lastIdx="2" clrIdx="1">
    <p:extLst>
      <p:ext uri="{19B8F6BF-5375-455C-9EA6-DF929625EA0E}">
        <p15:presenceInfo xmlns:p15="http://schemas.microsoft.com/office/powerpoint/2012/main" userId="S::ifraj@fcirce.es::23f6cdc7-eb8f-4910-880b-64ad6385fbc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F2C9"/>
    <a:srgbClr val="E7EEEF"/>
    <a:srgbClr val="FFC000"/>
    <a:srgbClr val="1B8E95"/>
    <a:srgbClr val="FFFFFF"/>
    <a:srgbClr val="88E28F"/>
    <a:srgbClr val="22B88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36" autoAdjust="0"/>
    <p:restoredTop sz="96357" autoAdjust="0"/>
  </p:normalViewPr>
  <p:slideViewPr>
    <p:cSldViewPr snapToGrid="0">
      <p:cViewPr varScale="1">
        <p:scale>
          <a:sx n="106" d="100"/>
          <a:sy n="106" d="100"/>
        </p:scale>
        <p:origin x="105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commentAuthors" Target="commentAuthors.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 Zarazaga Navarro" userId="3d120633-b5e1-4aa4-9335-407903167109" providerId="ADAL" clId="{5CEC8837-AEE7-4A3A-9441-EE7AF917FBE8}"/>
    <pc:docChg chg="custSel modSld">
      <pc:chgData name="Sara Zarazaga Navarro" userId="3d120633-b5e1-4aa4-9335-407903167109" providerId="ADAL" clId="{5CEC8837-AEE7-4A3A-9441-EE7AF917FBE8}" dt="2019-08-06T10:05:32.012" v="3" actId="478"/>
      <pc:docMkLst>
        <pc:docMk/>
      </pc:docMkLst>
      <pc:sldChg chg="delSp">
        <pc:chgData name="Sara Zarazaga Navarro" userId="3d120633-b5e1-4aa4-9335-407903167109" providerId="ADAL" clId="{5CEC8837-AEE7-4A3A-9441-EE7AF917FBE8}" dt="2019-08-06T10:05:32.012" v="3" actId="478"/>
        <pc:sldMkLst>
          <pc:docMk/>
          <pc:sldMk cId="3316057793" sldId="651"/>
        </pc:sldMkLst>
        <pc:spChg chg="topLvl">
          <ac:chgData name="Sara Zarazaga Navarro" userId="3d120633-b5e1-4aa4-9335-407903167109" providerId="ADAL" clId="{5CEC8837-AEE7-4A3A-9441-EE7AF917FBE8}" dt="2019-08-06T10:05:20.499" v="0" actId="478"/>
          <ac:spMkLst>
            <pc:docMk/>
            <pc:sldMk cId="3316057793" sldId="651"/>
            <ac:spMk id="12" creationId="{7D3B0F90-ABA5-472B-A5DE-CB92D0B83BCF}"/>
          </ac:spMkLst>
        </pc:spChg>
        <pc:spChg chg="del topLvl">
          <ac:chgData name="Sara Zarazaga Navarro" userId="3d120633-b5e1-4aa4-9335-407903167109" providerId="ADAL" clId="{5CEC8837-AEE7-4A3A-9441-EE7AF917FBE8}" dt="2019-08-06T10:05:20.499" v="0" actId="478"/>
          <ac:spMkLst>
            <pc:docMk/>
            <pc:sldMk cId="3316057793" sldId="651"/>
            <ac:spMk id="13" creationId="{1532CAAF-5775-486A-9D57-5E7B9E1C5525}"/>
          </ac:spMkLst>
        </pc:spChg>
        <pc:spChg chg="del topLvl">
          <ac:chgData name="Sara Zarazaga Navarro" userId="3d120633-b5e1-4aa4-9335-407903167109" providerId="ADAL" clId="{5CEC8837-AEE7-4A3A-9441-EE7AF917FBE8}" dt="2019-08-06T10:05:25.545" v="1" actId="478"/>
          <ac:spMkLst>
            <pc:docMk/>
            <pc:sldMk cId="3316057793" sldId="651"/>
            <ac:spMk id="28" creationId="{7DEB09CA-2FD6-47D1-BF5B-5AD635F55933}"/>
          </ac:spMkLst>
        </pc:spChg>
        <pc:spChg chg="topLvl">
          <ac:chgData name="Sara Zarazaga Navarro" userId="3d120633-b5e1-4aa4-9335-407903167109" providerId="ADAL" clId="{5CEC8837-AEE7-4A3A-9441-EE7AF917FBE8}" dt="2019-08-06T10:05:25.545" v="1" actId="478"/>
          <ac:spMkLst>
            <pc:docMk/>
            <pc:sldMk cId="3316057793" sldId="651"/>
            <ac:spMk id="29" creationId="{66E380C3-87F7-4FCF-AC99-EB4D741128A2}"/>
          </ac:spMkLst>
        </pc:spChg>
        <pc:spChg chg="del topLvl">
          <ac:chgData name="Sara Zarazaga Navarro" userId="3d120633-b5e1-4aa4-9335-407903167109" providerId="ADAL" clId="{5CEC8837-AEE7-4A3A-9441-EE7AF917FBE8}" dt="2019-08-06T10:05:29.161" v="2" actId="478"/>
          <ac:spMkLst>
            <pc:docMk/>
            <pc:sldMk cId="3316057793" sldId="651"/>
            <ac:spMk id="31" creationId="{9EB18FAF-57A9-494E-990A-78D8A28B72F3}"/>
          </ac:spMkLst>
        </pc:spChg>
        <pc:spChg chg="topLvl">
          <ac:chgData name="Sara Zarazaga Navarro" userId="3d120633-b5e1-4aa4-9335-407903167109" providerId="ADAL" clId="{5CEC8837-AEE7-4A3A-9441-EE7AF917FBE8}" dt="2019-08-06T10:05:29.161" v="2" actId="478"/>
          <ac:spMkLst>
            <pc:docMk/>
            <pc:sldMk cId="3316057793" sldId="651"/>
            <ac:spMk id="32" creationId="{79A888DA-DB68-429A-8863-CFD13745093C}"/>
          </ac:spMkLst>
        </pc:spChg>
        <pc:spChg chg="del topLvl">
          <ac:chgData name="Sara Zarazaga Navarro" userId="3d120633-b5e1-4aa4-9335-407903167109" providerId="ADAL" clId="{5CEC8837-AEE7-4A3A-9441-EE7AF917FBE8}" dt="2019-08-06T10:05:32.012" v="3" actId="478"/>
          <ac:spMkLst>
            <pc:docMk/>
            <pc:sldMk cId="3316057793" sldId="651"/>
            <ac:spMk id="37" creationId="{83DFB96E-0F35-4A81-8843-C0FCDD809460}"/>
          </ac:spMkLst>
        </pc:spChg>
        <pc:spChg chg="topLvl">
          <ac:chgData name="Sara Zarazaga Navarro" userId="3d120633-b5e1-4aa4-9335-407903167109" providerId="ADAL" clId="{5CEC8837-AEE7-4A3A-9441-EE7AF917FBE8}" dt="2019-08-06T10:05:32.012" v="3" actId="478"/>
          <ac:spMkLst>
            <pc:docMk/>
            <pc:sldMk cId="3316057793" sldId="651"/>
            <ac:spMk id="38" creationId="{526A3FA2-7C60-4CCC-8F0C-824C481E127E}"/>
          </ac:spMkLst>
        </pc:spChg>
        <pc:grpChg chg="del">
          <ac:chgData name="Sara Zarazaga Navarro" userId="3d120633-b5e1-4aa4-9335-407903167109" providerId="ADAL" clId="{5CEC8837-AEE7-4A3A-9441-EE7AF917FBE8}" dt="2019-08-06T10:05:20.499" v="0" actId="478"/>
          <ac:grpSpMkLst>
            <pc:docMk/>
            <pc:sldMk cId="3316057793" sldId="651"/>
            <ac:grpSpMk id="14" creationId="{98F24566-BEF5-4832-89D4-A2E544CF6E20}"/>
          </ac:grpSpMkLst>
        </pc:grpChg>
        <pc:grpChg chg="del">
          <ac:chgData name="Sara Zarazaga Navarro" userId="3d120633-b5e1-4aa4-9335-407903167109" providerId="ADAL" clId="{5CEC8837-AEE7-4A3A-9441-EE7AF917FBE8}" dt="2019-08-06T10:05:25.545" v="1" actId="478"/>
          <ac:grpSpMkLst>
            <pc:docMk/>
            <pc:sldMk cId="3316057793" sldId="651"/>
            <ac:grpSpMk id="27" creationId="{9141AFDE-7AF6-46A3-AAF5-752E14FB9DCA}"/>
          </ac:grpSpMkLst>
        </pc:grpChg>
        <pc:grpChg chg="del">
          <ac:chgData name="Sara Zarazaga Navarro" userId="3d120633-b5e1-4aa4-9335-407903167109" providerId="ADAL" clId="{5CEC8837-AEE7-4A3A-9441-EE7AF917FBE8}" dt="2019-08-06T10:05:29.161" v="2" actId="478"/>
          <ac:grpSpMkLst>
            <pc:docMk/>
            <pc:sldMk cId="3316057793" sldId="651"/>
            <ac:grpSpMk id="30" creationId="{01D991CA-9085-4FC2-89E7-DD358DE7236D}"/>
          </ac:grpSpMkLst>
        </pc:grpChg>
        <pc:grpChg chg="del">
          <ac:chgData name="Sara Zarazaga Navarro" userId="3d120633-b5e1-4aa4-9335-407903167109" providerId="ADAL" clId="{5CEC8837-AEE7-4A3A-9441-EE7AF917FBE8}" dt="2019-08-06T10:05:32.012" v="3" actId="478"/>
          <ac:grpSpMkLst>
            <pc:docMk/>
            <pc:sldMk cId="3316057793" sldId="651"/>
            <ac:grpSpMk id="36" creationId="{9CD86C78-61E3-4310-99B0-63CCA770A529}"/>
          </ac:grpSpMkLst>
        </pc:gr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8D76C6-CCF2-448B-9EBA-CE5F76427A65}" type="doc">
      <dgm:prSet loTypeId="urn:microsoft.com/office/officeart/2005/8/layout/hProcess9" loCatId="process" qsTypeId="urn:microsoft.com/office/officeart/2005/8/quickstyle/simple1" qsCatId="simple" csTypeId="urn:microsoft.com/office/officeart/2005/8/colors/accent1_2" csCatId="accent1" phldr="1"/>
      <dgm:spPr/>
    </dgm:pt>
    <dgm:pt modelId="{0E3B9FDC-0135-4718-B354-B54A2084F70C}">
      <dgm:prSet phldrT="[Texto]"/>
      <dgm:spPr/>
      <dgm:t>
        <a:bodyPr/>
        <a:lstStyle/>
        <a:p>
          <a:r>
            <a:rPr lang="en-GB" noProof="0" dirty="0"/>
            <a:t>Natural raw material</a:t>
          </a:r>
          <a:endParaRPr lang="es-ES" noProof="0" dirty="0"/>
        </a:p>
      </dgm:t>
    </dgm:pt>
    <dgm:pt modelId="{53CE05A8-04A8-4554-B6AE-7F8BD4488886}" type="parTrans" cxnId="{B58F76D9-2DF8-4EBB-966B-AEC383C7DFE1}">
      <dgm:prSet/>
      <dgm:spPr/>
      <dgm:t>
        <a:bodyPr/>
        <a:lstStyle/>
        <a:p>
          <a:endParaRPr lang="en-GB"/>
        </a:p>
      </dgm:t>
    </dgm:pt>
    <dgm:pt modelId="{58AD915A-21E8-4010-A398-AAF0099AAEF4}" type="sibTrans" cxnId="{B58F76D9-2DF8-4EBB-966B-AEC383C7DFE1}">
      <dgm:prSet/>
      <dgm:spPr/>
      <dgm:t>
        <a:bodyPr/>
        <a:lstStyle/>
        <a:p>
          <a:endParaRPr lang="en-GB"/>
        </a:p>
      </dgm:t>
    </dgm:pt>
    <dgm:pt modelId="{2D2EE6EF-06D3-4599-B060-B69BB31B33EF}">
      <dgm:prSet phldrT="[Texto]"/>
      <dgm:spPr/>
      <dgm:t>
        <a:bodyPr/>
        <a:lstStyle/>
        <a:p>
          <a:r>
            <a:rPr lang="es-ES" noProof="0" dirty="0" err="1"/>
            <a:t>Products</a:t>
          </a:r>
          <a:endParaRPr lang="es-ES" noProof="0" dirty="0"/>
        </a:p>
      </dgm:t>
    </dgm:pt>
    <dgm:pt modelId="{B609F513-9013-4309-ACBE-847B5AA2F982}" type="parTrans" cxnId="{FA474A2A-6FD0-4723-94F9-875FF9F3CA37}">
      <dgm:prSet/>
      <dgm:spPr/>
      <dgm:t>
        <a:bodyPr/>
        <a:lstStyle/>
        <a:p>
          <a:endParaRPr lang="en-GB"/>
        </a:p>
      </dgm:t>
    </dgm:pt>
    <dgm:pt modelId="{7769C1CC-3687-41E0-8B0A-A91083360F2F}" type="sibTrans" cxnId="{FA474A2A-6FD0-4723-94F9-875FF9F3CA37}">
      <dgm:prSet/>
      <dgm:spPr/>
      <dgm:t>
        <a:bodyPr/>
        <a:lstStyle/>
        <a:p>
          <a:endParaRPr lang="en-GB"/>
        </a:p>
      </dgm:t>
    </dgm:pt>
    <dgm:pt modelId="{005BDA15-AD5D-4DBB-A216-09FC126E31DD}">
      <dgm:prSet phldrT="[Texto]"/>
      <dgm:spPr/>
      <dgm:t>
        <a:bodyPr/>
        <a:lstStyle/>
        <a:p>
          <a:r>
            <a:rPr lang="es-ES" noProof="0" dirty="0" err="1"/>
            <a:t>Waste</a:t>
          </a:r>
          <a:endParaRPr lang="es-ES" noProof="0" dirty="0"/>
        </a:p>
      </dgm:t>
    </dgm:pt>
    <dgm:pt modelId="{50F64464-FF5A-4B4F-A213-71F08B970841}" type="parTrans" cxnId="{EED1C196-F253-4106-AC9F-58D254157C07}">
      <dgm:prSet/>
      <dgm:spPr/>
      <dgm:t>
        <a:bodyPr/>
        <a:lstStyle/>
        <a:p>
          <a:endParaRPr lang="en-GB"/>
        </a:p>
      </dgm:t>
    </dgm:pt>
    <dgm:pt modelId="{71D929B8-9DB8-4D3A-8108-EC9D57E0ECC3}" type="sibTrans" cxnId="{EED1C196-F253-4106-AC9F-58D254157C07}">
      <dgm:prSet/>
      <dgm:spPr/>
      <dgm:t>
        <a:bodyPr/>
        <a:lstStyle/>
        <a:p>
          <a:endParaRPr lang="en-GB"/>
        </a:p>
      </dgm:t>
    </dgm:pt>
    <dgm:pt modelId="{2AF22B6C-75A3-4531-AAB3-1E74B446EA7C}" type="pres">
      <dgm:prSet presAssocID="{1B8D76C6-CCF2-448B-9EBA-CE5F76427A65}" presName="CompostProcess" presStyleCnt="0">
        <dgm:presLayoutVars>
          <dgm:dir/>
          <dgm:resizeHandles val="exact"/>
        </dgm:presLayoutVars>
      </dgm:prSet>
      <dgm:spPr/>
    </dgm:pt>
    <dgm:pt modelId="{87EC4789-78B5-4724-895E-D6B007806F35}" type="pres">
      <dgm:prSet presAssocID="{1B8D76C6-CCF2-448B-9EBA-CE5F76427A65}" presName="arrow" presStyleLbl="bgShp" presStyleIdx="0" presStyleCnt="1"/>
      <dgm:spPr/>
    </dgm:pt>
    <dgm:pt modelId="{AE51D939-D9F5-4B94-80BA-43577486D4AD}" type="pres">
      <dgm:prSet presAssocID="{1B8D76C6-CCF2-448B-9EBA-CE5F76427A65}" presName="linearProcess" presStyleCnt="0"/>
      <dgm:spPr/>
    </dgm:pt>
    <dgm:pt modelId="{1EEA029C-1EA9-4C21-9C5C-FB900DCCDAEA}" type="pres">
      <dgm:prSet presAssocID="{0E3B9FDC-0135-4718-B354-B54A2084F70C}" presName="textNode" presStyleLbl="node1" presStyleIdx="0" presStyleCnt="3">
        <dgm:presLayoutVars>
          <dgm:bulletEnabled val="1"/>
        </dgm:presLayoutVars>
      </dgm:prSet>
      <dgm:spPr/>
    </dgm:pt>
    <dgm:pt modelId="{362A77C3-07A0-451E-9023-781E3A19D317}" type="pres">
      <dgm:prSet presAssocID="{58AD915A-21E8-4010-A398-AAF0099AAEF4}" presName="sibTrans" presStyleCnt="0"/>
      <dgm:spPr/>
    </dgm:pt>
    <dgm:pt modelId="{CA039A62-EA32-44E9-911E-F9F0BE28D5F9}" type="pres">
      <dgm:prSet presAssocID="{2D2EE6EF-06D3-4599-B060-B69BB31B33EF}" presName="textNode" presStyleLbl="node1" presStyleIdx="1" presStyleCnt="3">
        <dgm:presLayoutVars>
          <dgm:bulletEnabled val="1"/>
        </dgm:presLayoutVars>
      </dgm:prSet>
      <dgm:spPr/>
    </dgm:pt>
    <dgm:pt modelId="{B5B7D263-176A-472D-BE3F-4F09B8597496}" type="pres">
      <dgm:prSet presAssocID="{7769C1CC-3687-41E0-8B0A-A91083360F2F}" presName="sibTrans" presStyleCnt="0"/>
      <dgm:spPr/>
    </dgm:pt>
    <dgm:pt modelId="{B794F9B3-17A7-4E8C-8FAA-BF5D1A96D841}" type="pres">
      <dgm:prSet presAssocID="{005BDA15-AD5D-4DBB-A216-09FC126E31DD}" presName="textNode" presStyleLbl="node1" presStyleIdx="2" presStyleCnt="3">
        <dgm:presLayoutVars>
          <dgm:bulletEnabled val="1"/>
        </dgm:presLayoutVars>
      </dgm:prSet>
      <dgm:spPr/>
    </dgm:pt>
  </dgm:ptLst>
  <dgm:cxnLst>
    <dgm:cxn modelId="{7F784F02-0120-483F-BC2C-A23677CD6D22}" type="presOf" srcId="{0E3B9FDC-0135-4718-B354-B54A2084F70C}" destId="{1EEA029C-1EA9-4C21-9C5C-FB900DCCDAEA}" srcOrd="0" destOrd="0" presId="urn:microsoft.com/office/officeart/2005/8/layout/hProcess9"/>
    <dgm:cxn modelId="{FA474A2A-6FD0-4723-94F9-875FF9F3CA37}" srcId="{1B8D76C6-CCF2-448B-9EBA-CE5F76427A65}" destId="{2D2EE6EF-06D3-4599-B060-B69BB31B33EF}" srcOrd="1" destOrd="0" parTransId="{B609F513-9013-4309-ACBE-847B5AA2F982}" sibTransId="{7769C1CC-3687-41E0-8B0A-A91083360F2F}"/>
    <dgm:cxn modelId="{343E785A-F3B8-449A-AA75-1E243E2B652A}" type="presOf" srcId="{2D2EE6EF-06D3-4599-B060-B69BB31B33EF}" destId="{CA039A62-EA32-44E9-911E-F9F0BE28D5F9}" srcOrd="0" destOrd="0" presId="urn:microsoft.com/office/officeart/2005/8/layout/hProcess9"/>
    <dgm:cxn modelId="{EED1C196-F253-4106-AC9F-58D254157C07}" srcId="{1B8D76C6-CCF2-448B-9EBA-CE5F76427A65}" destId="{005BDA15-AD5D-4DBB-A216-09FC126E31DD}" srcOrd="2" destOrd="0" parTransId="{50F64464-FF5A-4B4F-A213-71F08B970841}" sibTransId="{71D929B8-9DB8-4D3A-8108-EC9D57E0ECC3}"/>
    <dgm:cxn modelId="{7EEF64A8-F295-440C-A287-8FA64EBBB4DA}" type="presOf" srcId="{005BDA15-AD5D-4DBB-A216-09FC126E31DD}" destId="{B794F9B3-17A7-4E8C-8FAA-BF5D1A96D841}" srcOrd="0" destOrd="0" presId="urn:microsoft.com/office/officeart/2005/8/layout/hProcess9"/>
    <dgm:cxn modelId="{0E36BCD2-45AB-400F-8E94-11DFB884EBB3}" type="presOf" srcId="{1B8D76C6-CCF2-448B-9EBA-CE5F76427A65}" destId="{2AF22B6C-75A3-4531-AAB3-1E74B446EA7C}" srcOrd="0" destOrd="0" presId="urn:microsoft.com/office/officeart/2005/8/layout/hProcess9"/>
    <dgm:cxn modelId="{B58F76D9-2DF8-4EBB-966B-AEC383C7DFE1}" srcId="{1B8D76C6-CCF2-448B-9EBA-CE5F76427A65}" destId="{0E3B9FDC-0135-4718-B354-B54A2084F70C}" srcOrd="0" destOrd="0" parTransId="{53CE05A8-04A8-4554-B6AE-7F8BD4488886}" sibTransId="{58AD915A-21E8-4010-A398-AAF0099AAEF4}"/>
    <dgm:cxn modelId="{9BAD0BB4-2159-4FD4-9960-0BBC7878B686}" type="presParOf" srcId="{2AF22B6C-75A3-4531-AAB3-1E74B446EA7C}" destId="{87EC4789-78B5-4724-895E-D6B007806F35}" srcOrd="0" destOrd="0" presId="urn:microsoft.com/office/officeart/2005/8/layout/hProcess9"/>
    <dgm:cxn modelId="{53591E97-E005-4362-B2EB-4D857780BC17}" type="presParOf" srcId="{2AF22B6C-75A3-4531-AAB3-1E74B446EA7C}" destId="{AE51D939-D9F5-4B94-80BA-43577486D4AD}" srcOrd="1" destOrd="0" presId="urn:microsoft.com/office/officeart/2005/8/layout/hProcess9"/>
    <dgm:cxn modelId="{F47DB5FE-FD3A-45D4-A8BD-3BAC3F6AE36C}" type="presParOf" srcId="{AE51D939-D9F5-4B94-80BA-43577486D4AD}" destId="{1EEA029C-1EA9-4C21-9C5C-FB900DCCDAEA}" srcOrd="0" destOrd="0" presId="urn:microsoft.com/office/officeart/2005/8/layout/hProcess9"/>
    <dgm:cxn modelId="{EFB0CDEC-036C-4953-A2B1-87CAC3D90C84}" type="presParOf" srcId="{AE51D939-D9F5-4B94-80BA-43577486D4AD}" destId="{362A77C3-07A0-451E-9023-781E3A19D317}" srcOrd="1" destOrd="0" presId="urn:microsoft.com/office/officeart/2005/8/layout/hProcess9"/>
    <dgm:cxn modelId="{D803E63A-F643-4BF3-B30E-68D17BCBABB3}" type="presParOf" srcId="{AE51D939-D9F5-4B94-80BA-43577486D4AD}" destId="{CA039A62-EA32-44E9-911E-F9F0BE28D5F9}" srcOrd="2" destOrd="0" presId="urn:microsoft.com/office/officeart/2005/8/layout/hProcess9"/>
    <dgm:cxn modelId="{967E8494-8F46-4A78-874A-E800421B204D}" type="presParOf" srcId="{AE51D939-D9F5-4B94-80BA-43577486D4AD}" destId="{B5B7D263-176A-472D-BE3F-4F09B8597496}" srcOrd="3" destOrd="0" presId="urn:microsoft.com/office/officeart/2005/8/layout/hProcess9"/>
    <dgm:cxn modelId="{A046837C-C978-4D0A-B1CA-BEAC40CB4607}" type="presParOf" srcId="{AE51D939-D9F5-4B94-80BA-43577486D4AD}" destId="{B794F9B3-17A7-4E8C-8FAA-BF5D1A96D841}"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8D76C6-CCF2-448B-9EBA-CE5F76427A65}" type="doc">
      <dgm:prSet loTypeId="urn:microsoft.com/office/officeart/2005/8/layout/hProcess9" loCatId="process" qsTypeId="urn:microsoft.com/office/officeart/2005/8/quickstyle/simple1" qsCatId="simple" csTypeId="urn:microsoft.com/office/officeart/2005/8/colors/accent1_2" csCatId="accent1" phldr="1"/>
      <dgm:spPr/>
    </dgm:pt>
    <dgm:pt modelId="{0E3B9FDC-0135-4718-B354-B54A2084F70C}">
      <dgm:prSet phldrT="[Texto]"/>
      <dgm:spPr/>
      <dgm:t>
        <a:bodyPr/>
        <a:lstStyle/>
        <a:p>
          <a:r>
            <a:rPr lang="en-GB" noProof="0" dirty="0"/>
            <a:t>Natural raw material</a:t>
          </a:r>
          <a:endParaRPr lang="es-ES" noProof="0" dirty="0"/>
        </a:p>
      </dgm:t>
    </dgm:pt>
    <dgm:pt modelId="{53CE05A8-04A8-4554-B6AE-7F8BD4488886}" type="parTrans" cxnId="{B58F76D9-2DF8-4EBB-966B-AEC383C7DFE1}">
      <dgm:prSet/>
      <dgm:spPr/>
      <dgm:t>
        <a:bodyPr/>
        <a:lstStyle/>
        <a:p>
          <a:endParaRPr lang="en-GB"/>
        </a:p>
      </dgm:t>
    </dgm:pt>
    <dgm:pt modelId="{58AD915A-21E8-4010-A398-AAF0099AAEF4}" type="sibTrans" cxnId="{B58F76D9-2DF8-4EBB-966B-AEC383C7DFE1}">
      <dgm:prSet/>
      <dgm:spPr/>
      <dgm:t>
        <a:bodyPr/>
        <a:lstStyle/>
        <a:p>
          <a:endParaRPr lang="en-GB"/>
        </a:p>
      </dgm:t>
    </dgm:pt>
    <dgm:pt modelId="{2D2EE6EF-06D3-4599-B060-B69BB31B33EF}">
      <dgm:prSet phldrT="[Texto]"/>
      <dgm:spPr/>
      <dgm:t>
        <a:bodyPr/>
        <a:lstStyle/>
        <a:p>
          <a:r>
            <a:rPr lang="es-ES" noProof="0" dirty="0" err="1"/>
            <a:t>Products</a:t>
          </a:r>
          <a:endParaRPr lang="es-ES" noProof="0" dirty="0"/>
        </a:p>
      </dgm:t>
    </dgm:pt>
    <dgm:pt modelId="{B609F513-9013-4309-ACBE-847B5AA2F982}" type="parTrans" cxnId="{FA474A2A-6FD0-4723-94F9-875FF9F3CA37}">
      <dgm:prSet/>
      <dgm:spPr/>
      <dgm:t>
        <a:bodyPr/>
        <a:lstStyle/>
        <a:p>
          <a:endParaRPr lang="en-GB"/>
        </a:p>
      </dgm:t>
    </dgm:pt>
    <dgm:pt modelId="{7769C1CC-3687-41E0-8B0A-A91083360F2F}" type="sibTrans" cxnId="{FA474A2A-6FD0-4723-94F9-875FF9F3CA37}">
      <dgm:prSet/>
      <dgm:spPr/>
      <dgm:t>
        <a:bodyPr/>
        <a:lstStyle/>
        <a:p>
          <a:endParaRPr lang="en-GB"/>
        </a:p>
      </dgm:t>
    </dgm:pt>
    <dgm:pt modelId="{005BDA15-AD5D-4DBB-A216-09FC126E31DD}">
      <dgm:prSet phldrT="[Texto]"/>
      <dgm:spPr/>
      <dgm:t>
        <a:bodyPr/>
        <a:lstStyle/>
        <a:p>
          <a:r>
            <a:rPr lang="es-ES" noProof="0" dirty="0" err="1"/>
            <a:t>Waste</a:t>
          </a:r>
          <a:endParaRPr lang="es-ES" noProof="0" dirty="0"/>
        </a:p>
      </dgm:t>
    </dgm:pt>
    <dgm:pt modelId="{50F64464-FF5A-4B4F-A213-71F08B970841}" type="parTrans" cxnId="{EED1C196-F253-4106-AC9F-58D254157C07}">
      <dgm:prSet/>
      <dgm:spPr/>
      <dgm:t>
        <a:bodyPr/>
        <a:lstStyle/>
        <a:p>
          <a:endParaRPr lang="en-GB"/>
        </a:p>
      </dgm:t>
    </dgm:pt>
    <dgm:pt modelId="{71D929B8-9DB8-4D3A-8108-EC9D57E0ECC3}" type="sibTrans" cxnId="{EED1C196-F253-4106-AC9F-58D254157C07}">
      <dgm:prSet/>
      <dgm:spPr/>
      <dgm:t>
        <a:bodyPr/>
        <a:lstStyle/>
        <a:p>
          <a:endParaRPr lang="en-GB"/>
        </a:p>
      </dgm:t>
    </dgm:pt>
    <dgm:pt modelId="{2AF22B6C-75A3-4531-AAB3-1E74B446EA7C}" type="pres">
      <dgm:prSet presAssocID="{1B8D76C6-CCF2-448B-9EBA-CE5F76427A65}" presName="CompostProcess" presStyleCnt="0">
        <dgm:presLayoutVars>
          <dgm:dir/>
          <dgm:resizeHandles val="exact"/>
        </dgm:presLayoutVars>
      </dgm:prSet>
      <dgm:spPr/>
    </dgm:pt>
    <dgm:pt modelId="{87EC4789-78B5-4724-895E-D6B007806F35}" type="pres">
      <dgm:prSet presAssocID="{1B8D76C6-CCF2-448B-9EBA-CE5F76427A65}" presName="arrow" presStyleLbl="bgShp" presStyleIdx="0" presStyleCnt="1"/>
      <dgm:spPr/>
    </dgm:pt>
    <dgm:pt modelId="{AE51D939-D9F5-4B94-80BA-43577486D4AD}" type="pres">
      <dgm:prSet presAssocID="{1B8D76C6-CCF2-448B-9EBA-CE5F76427A65}" presName="linearProcess" presStyleCnt="0"/>
      <dgm:spPr/>
    </dgm:pt>
    <dgm:pt modelId="{1EEA029C-1EA9-4C21-9C5C-FB900DCCDAEA}" type="pres">
      <dgm:prSet presAssocID="{0E3B9FDC-0135-4718-B354-B54A2084F70C}" presName="textNode" presStyleLbl="node1" presStyleIdx="0" presStyleCnt="3">
        <dgm:presLayoutVars>
          <dgm:bulletEnabled val="1"/>
        </dgm:presLayoutVars>
      </dgm:prSet>
      <dgm:spPr/>
    </dgm:pt>
    <dgm:pt modelId="{362A77C3-07A0-451E-9023-781E3A19D317}" type="pres">
      <dgm:prSet presAssocID="{58AD915A-21E8-4010-A398-AAF0099AAEF4}" presName="sibTrans" presStyleCnt="0"/>
      <dgm:spPr/>
    </dgm:pt>
    <dgm:pt modelId="{CA039A62-EA32-44E9-911E-F9F0BE28D5F9}" type="pres">
      <dgm:prSet presAssocID="{2D2EE6EF-06D3-4599-B060-B69BB31B33EF}" presName="textNode" presStyleLbl="node1" presStyleIdx="1" presStyleCnt="3">
        <dgm:presLayoutVars>
          <dgm:bulletEnabled val="1"/>
        </dgm:presLayoutVars>
      </dgm:prSet>
      <dgm:spPr/>
    </dgm:pt>
    <dgm:pt modelId="{B5B7D263-176A-472D-BE3F-4F09B8597496}" type="pres">
      <dgm:prSet presAssocID="{7769C1CC-3687-41E0-8B0A-A91083360F2F}" presName="sibTrans" presStyleCnt="0"/>
      <dgm:spPr/>
    </dgm:pt>
    <dgm:pt modelId="{B794F9B3-17A7-4E8C-8FAA-BF5D1A96D841}" type="pres">
      <dgm:prSet presAssocID="{005BDA15-AD5D-4DBB-A216-09FC126E31DD}" presName="textNode" presStyleLbl="node1" presStyleIdx="2" presStyleCnt="3">
        <dgm:presLayoutVars>
          <dgm:bulletEnabled val="1"/>
        </dgm:presLayoutVars>
      </dgm:prSet>
      <dgm:spPr/>
    </dgm:pt>
  </dgm:ptLst>
  <dgm:cxnLst>
    <dgm:cxn modelId="{7F784F02-0120-483F-BC2C-A23677CD6D22}" type="presOf" srcId="{0E3B9FDC-0135-4718-B354-B54A2084F70C}" destId="{1EEA029C-1EA9-4C21-9C5C-FB900DCCDAEA}" srcOrd="0" destOrd="0" presId="urn:microsoft.com/office/officeart/2005/8/layout/hProcess9"/>
    <dgm:cxn modelId="{FA474A2A-6FD0-4723-94F9-875FF9F3CA37}" srcId="{1B8D76C6-CCF2-448B-9EBA-CE5F76427A65}" destId="{2D2EE6EF-06D3-4599-B060-B69BB31B33EF}" srcOrd="1" destOrd="0" parTransId="{B609F513-9013-4309-ACBE-847B5AA2F982}" sibTransId="{7769C1CC-3687-41E0-8B0A-A91083360F2F}"/>
    <dgm:cxn modelId="{343E785A-F3B8-449A-AA75-1E243E2B652A}" type="presOf" srcId="{2D2EE6EF-06D3-4599-B060-B69BB31B33EF}" destId="{CA039A62-EA32-44E9-911E-F9F0BE28D5F9}" srcOrd="0" destOrd="0" presId="urn:microsoft.com/office/officeart/2005/8/layout/hProcess9"/>
    <dgm:cxn modelId="{EED1C196-F253-4106-AC9F-58D254157C07}" srcId="{1B8D76C6-CCF2-448B-9EBA-CE5F76427A65}" destId="{005BDA15-AD5D-4DBB-A216-09FC126E31DD}" srcOrd="2" destOrd="0" parTransId="{50F64464-FF5A-4B4F-A213-71F08B970841}" sibTransId="{71D929B8-9DB8-4D3A-8108-EC9D57E0ECC3}"/>
    <dgm:cxn modelId="{7EEF64A8-F295-440C-A287-8FA64EBBB4DA}" type="presOf" srcId="{005BDA15-AD5D-4DBB-A216-09FC126E31DD}" destId="{B794F9B3-17A7-4E8C-8FAA-BF5D1A96D841}" srcOrd="0" destOrd="0" presId="urn:microsoft.com/office/officeart/2005/8/layout/hProcess9"/>
    <dgm:cxn modelId="{0E36BCD2-45AB-400F-8E94-11DFB884EBB3}" type="presOf" srcId="{1B8D76C6-CCF2-448B-9EBA-CE5F76427A65}" destId="{2AF22B6C-75A3-4531-AAB3-1E74B446EA7C}" srcOrd="0" destOrd="0" presId="urn:microsoft.com/office/officeart/2005/8/layout/hProcess9"/>
    <dgm:cxn modelId="{B58F76D9-2DF8-4EBB-966B-AEC383C7DFE1}" srcId="{1B8D76C6-CCF2-448B-9EBA-CE5F76427A65}" destId="{0E3B9FDC-0135-4718-B354-B54A2084F70C}" srcOrd="0" destOrd="0" parTransId="{53CE05A8-04A8-4554-B6AE-7F8BD4488886}" sibTransId="{58AD915A-21E8-4010-A398-AAF0099AAEF4}"/>
    <dgm:cxn modelId="{9BAD0BB4-2159-4FD4-9960-0BBC7878B686}" type="presParOf" srcId="{2AF22B6C-75A3-4531-AAB3-1E74B446EA7C}" destId="{87EC4789-78B5-4724-895E-D6B007806F35}" srcOrd="0" destOrd="0" presId="urn:microsoft.com/office/officeart/2005/8/layout/hProcess9"/>
    <dgm:cxn modelId="{53591E97-E005-4362-B2EB-4D857780BC17}" type="presParOf" srcId="{2AF22B6C-75A3-4531-AAB3-1E74B446EA7C}" destId="{AE51D939-D9F5-4B94-80BA-43577486D4AD}" srcOrd="1" destOrd="0" presId="urn:microsoft.com/office/officeart/2005/8/layout/hProcess9"/>
    <dgm:cxn modelId="{F47DB5FE-FD3A-45D4-A8BD-3BAC3F6AE36C}" type="presParOf" srcId="{AE51D939-D9F5-4B94-80BA-43577486D4AD}" destId="{1EEA029C-1EA9-4C21-9C5C-FB900DCCDAEA}" srcOrd="0" destOrd="0" presId="urn:microsoft.com/office/officeart/2005/8/layout/hProcess9"/>
    <dgm:cxn modelId="{EFB0CDEC-036C-4953-A2B1-87CAC3D90C84}" type="presParOf" srcId="{AE51D939-D9F5-4B94-80BA-43577486D4AD}" destId="{362A77C3-07A0-451E-9023-781E3A19D317}" srcOrd="1" destOrd="0" presId="urn:microsoft.com/office/officeart/2005/8/layout/hProcess9"/>
    <dgm:cxn modelId="{D803E63A-F643-4BF3-B30E-68D17BCBABB3}" type="presParOf" srcId="{AE51D939-D9F5-4B94-80BA-43577486D4AD}" destId="{CA039A62-EA32-44E9-911E-F9F0BE28D5F9}" srcOrd="2" destOrd="0" presId="urn:microsoft.com/office/officeart/2005/8/layout/hProcess9"/>
    <dgm:cxn modelId="{967E8494-8F46-4A78-874A-E800421B204D}" type="presParOf" srcId="{AE51D939-D9F5-4B94-80BA-43577486D4AD}" destId="{B5B7D263-176A-472D-BE3F-4F09B8597496}" srcOrd="3" destOrd="0" presId="urn:microsoft.com/office/officeart/2005/8/layout/hProcess9"/>
    <dgm:cxn modelId="{A046837C-C978-4D0A-B1CA-BEAC40CB4607}" type="presParOf" srcId="{AE51D939-D9F5-4B94-80BA-43577486D4AD}" destId="{B794F9B3-17A7-4E8C-8FAA-BF5D1A96D841}"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B8D76C6-CCF2-448B-9EBA-CE5F76427A65}" type="doc">
      <dgm:prSet loTypeId="urn:microsoft.com/office/officeart/2005/8/layout/hProcess9" loCatId="process" qsTypeId="urn:microsoft.com/office/officeart/2005/8/quickstyle/simple1" qsCatId="simple" csTypeId="urn:microsoft.com/office/officeart/2005/8/colors/accent1_2" csCatId="accent1" phldr="1"/>
      <dgm:spPr/>
    </dgm:pt>
    <dgm:pt modelId="{0E3B9FDC-0135-4718-B354-B54A2084F70C}">
      <dgm:prSet phldrT="[Texto]"/>
      <dgm:spPr/>
      <dgm:t>
        <a:bodyPr/>
        <a:lstStyle/>
        <a:p>
          <a:r>
            <a:rPr lang="en-GB" noProof="0" dirty="0"/>
            <a:t>Natural raw material</a:t>
          </a:r>
          <a:endParaRPr lang="es-ES" noProof="0" dirty="0"/>
        </a:p>
      </dgm:t>
    </dgm:pt>
    <dgm:pt modelId="{53CE05A8-04A8-4554-B6AE-7F8BD4488886}" type="parTrans" cxnId="{B58F76D9-2DF8-4EBB-966B-AEC383C7DFE1}">
      <dgm:prSet/>
      <dgm:spPr/>
      <dgm:t>
        <a:bodyPr/>
        <a:lstStyle/>
        <a:p>
          <a:endParaRPr lang="en-GB"/>
        </a:p>
      </dgm:t>
    </dgm:pt>
    <dgm:pt modelId="{58AD915A-21E8-4010-A398-AAF0099AAEF4}" type="sibTrans" cxnId="{B58F76D9-2DF8-4EBB-966B-AEC383C7DFE1}">
      <dgm:prSet/>
      <dgm:spPr/>
      <dgm:t>
        <a:bodyPr/>
        <a:lstStyle/>
        <a:p>
          <a:endParaRPr lang="en-GB"/>
        </a:p>
      </dgm:t>
    </dgm:pt>
    <dgm:pt modelId="{2D2EE6EF-06D3-4599-B060-B69BB31B33EF}">
      <dgm:prSet phldrT="[Texto]"/>
      <dgm:spPr/>
      <dgm:t>
        <a:bodyPr/>
        <a:lstStyle/>
        <a:p>
          <a:r>
            <a:rPr lang="es-ES" noProof="0" dirty="0" err="1"/>
            <a:t>Products</a:t>
          </a:r>
          <a:endParaRPr lang="es-ES" noProof="0" dirty="0"/>
        </a:p>
      </dgm:t>
    </dgm:pt>
    <dgm:pt modelId="{B609F513-9013-4309-ACBE-847B5AA2F982}" type="parTrans" cxnId="{FA474A2A-6FD0-4723-94F9-875FF9F3CA37}">
      <dgm:prSet/>
      <dgm:spPr/>
      <dgm:t>
        <a:bodyPr/>
        <a:lstStyle/>
        <a:p>
          <a:endParaRPr lang="en-GB"/>
        </a:p>
      </dgm:t>
    </dgm:pt>
    <dgm:pt modelId="{7769C1CC-3687-41E0-8B0A-A91083360F2F}" type="sibTrans" cxnId="{FA474A2A-6FD0-4723-94F9-875FF9F3CA37}">
      <dgm:prSet/>
      <dgm:spPr/>
      <dgm:t>
        <a:bodyPr/>
        <a:lstStyle/>
        <a:p>
          <a:endParaRPr lang="en-GB"/>
        </a:p>
      </dgm:t>
    </dgm:pt>
    <dgm:pt modelId="{005BDA15-AD5D-4DBB-A216-09FC126E31DD}">
      <dgm:prSet phldrT="[Texto]"/>
      <dgm:spPr/>
      <dgm:t>
        <a:bodyPr/>
        <a:lstStyle/>
        <a:p>
          <a:r>
            <a:rPr lang="es-ES" noProof="0" dirty="0" err="1"/>
            <a:t>Waste</a:t>
          </a:r>
          <a:endParaRPr lang="es-ES" noProof="0" dirty="0"/>
        </a:p>
      </dgm:t>
    </dgm:pt>
    <dgm:pt modelId="{50F64464-FF5A-4B4F-A213-71F08B970841}" type="parTrans" cxnId="{EED1C196-F253-4106-AC9F-58D254157C07}">
      <dgm:prSet/>
      <dgm:spPr/>
      <dgm:t>
        <a:bodyPr/>
        <a:lstStyle/>
        <a:p>
          <a:endParaRPr lang="en-GB"/>
        </a:p>
      </dgm:t>
    </dgm:pt>
    <dgm:pt modelId="{71D929B8-9DB8-4D3A-8108-EC9D57E0ECC3}" type="sibTrans" cxnId="{EED1C196-F253-4106-AC9F-58D254157C07}">
      <dgm:prSet/>
      <dgm:spPr/>
      <dgm:t>
        <a:bodyPr/>
        <a:lstStyle/>
        <a:p>
          <a:endParaRPr lang="en-GB"/>
        </a:p>
      </dgm:t>
    </dgm:pt>
    <dgm:pt modelId="{2AF22B6C-75A3-4531-AAB3-1E74B446EA7C}" type="pres">
      <dgm:prSet presAssocID="{1B8D76C6-CCF2-448B-9EBA-CE5F76427A65}" presName="CompostProcess" presStyleCnt="0">
        <dgm:presLayoutVars>
          <dgm:dir/>
          <dgm:resizeHandles val="exact"/>
        </dgm:presLayoutVars>
      </dgm:prSet>
      <dgm:spPr/>
    </dgm:pt>
    <dgm:pt modelId="{87EC4789-78B5-4724-895E-D6B007806F35}" type="pres">
      <dgm:prSet presAssocID="{1B8D76C6-CCF2-448B-9EBA-CE5F76427A65}" presName="arrow" presStyleLbl="bgShp" presStyleIdx="0" presStyleCnt="1"/>
      <dgm:spPr/>
    </dgm:pt>
    <dgm:pt modelId="{AE51D939-D9F5-4B94-80BA-43577486D4AD}" type="pres">
      <dgm:prSet presAssocID="{1B8D76C6-CCF2-448B-9EBA-CE5F76427A65}" presName="linearProcess" presStyleCnt="0"/>
      <dgm:spPr/>
    </dgm:pt>
    <dgm:pt modelId="{1EEA029C-1EA9-4C21-9C5C-FB900DCCDAEA}" type="pres">
      <dgm:prSet presAssocID="{0E3B9FDC-0135-4718-B354-B54A2084F70C}" presName="textNode" presStyleLbl="node1" presStyleIdx="0" presStyleCnt="3">
        <dgm:presLayoutVars>
          <dgm:bulletEnabled val="1"/>
        </dgm:presLayoutVars>
      </dgm:prSet>
      <dgm:spPr/>
    </dgm:pt>
    <dgm:pt modelId="{362A77C3-07A0-451E-9023-781E3A19D317}" type="pres">
      <dgm:prSet presAssocID="{58AD915A-21E8-4010-A398-AAF0099AAEF4}" presName="sibTrans" presStyleCnt="0"/>
      <dgm:spPr/>
    </dgm:pt>
    <dgm:pt modelId="{CA039A62-EA32-44E9-911E-F9F0BE28D5F9}" type="pres">
      <dgm:prSet presAssocID="{2D2EE6EF-06D3-4599-B060-B69BB31B33EF}" presName="textNode" presStyleLbl="node1" presStyleIdx="1" presStyleCnt="3">
        <dgm:presLayoutVars>
          <dgm:bulletEnabled val="1"/>
        </dgm:presLayoutVars>
      </dgm:prSet>
      <dgm:spPr/>
    </dgm:pt>
    <dgm:pt modelId="{B5B7D263-176A-472D-BE3F-4F09B8597496}" type="pres">
      <dgm:prSet presAssocID="{7769C1CC-3687-41E0-8B0A-A91083360F2F}" presName="sibTrans" presStyleCnt="0"/>
      <dgm:spPr/>
    </dgm:pt>
    <dgm:pt modelId="{B794F9B3-17A7-4E8C-8FAA-BF5D1A96D841}" type="pres">
      <dgm:prSet presAssocID="{005BDA15-AD5D-4DBB-A216-09FC126E31DD}" presName="textNode" presStyleLbl="node1" presStyleIdx="2" presStyleCnt="3">
        <dgm:presLayoutVars>
          <dgm:bulletEnabled val="1"/>
        </dgm:presLayoutVars>
      </dgm:prSet>
      <dgm:spPr/>
    </dgm:pt>
  </dgm:ptLst>
  <dgm:cxnLst>
    <dgm:cxn modelId="{7F784F02-0120-483F-BC2C-A23677CD6D22}" type="presOf" srcId="{0E3B9FDC-0135-4718-B354-B54A2084F70C}" destId="{1EEA029C-1EA9-4C21-9C5C-FB900DCCDAEA}" srcOrd="0" destOrd="0" presId="urn:microsoft.com/office/officeart/2005/8/layout/hProcess9"/>
    <dgm:cxn modelId="{FA474A2A-6FD0-4723-94F9-875FF9F3CA37}" srcId="{1B8D76C6-CCF2-448B-9EBA-CE5F76427A65}" destId="{2D2EE6EF-06D3-4599-B060-B69BB31B33EF}" srcOrd="1" destOrd="0" parTransId="{B609F513-9013-4309-ACBE-847B5AA2F982}" sibTransId="{7769C1CC-3687-41E0-8B0A-A91083360F2F}"/>
    <dgm:cxn modelId="{343E785A-F3B8-449A-AA75-1E243E2B652A}" type="presOf" srcId="{2D2EE6EF-06D3-4599-B060-B69BB31B33EF}" destId="{CA039A62-EA32-44E9-911E-F9F0BE28D5F9}" srcOrd="0" destOrd="0" presId="urn:microsoft.com/office/officeart/2005/8/layout/hProcess9"/>
    <dgm:cxn modelId="{EED1C196-F253-4106-AC9F-58D254157C07}" srcId="{1B8D76C6-CCF2-448B-9EBA-CE5F76427A65}" destId="{005BDA15-AD5D-4DBB-A216-09FC126E31DD}" srcOrd="2" destOrd="0" parTransId="{50F64464-FF5A-4B4F-A213-71F08B970841}" sibTransId="{71D929B8-9DB8-4D3A-8108-EC9D57E0ECC3}"/>
    <dgm:cxn modelId="{7EEF64A8-F295-440C-A287-8FA64EBBB4DA}" type="presOf" srcId="{005BDA15-AD5D-4DBB-A216-09FC126E31DD}" destId="{B794F9B3-17A7-4E8C-8FAA-BF5D1A96D841}" srcOrd="0" destOrd="0" presId="urn:microsoft.com/office/officeart/2005/8/layout/hProcess9"/>
    <dgm:cxn modelId="{0E36BCD2-45AB-400F-8E94-11DFB884EBB3}" type="presOf" srcId="{1B8D76C6-CCF2-448B-9EBA-CE5F76427A65}" destId="{2AF22B6C-75A3-4531-AAB3-1E74B446EA7C}" srcOrd="0" destOrd="0" presId="urn:microsoft.com/office/officeart/2005/8/layout/hProcess9"/>
    <dgm:cxn modelId="{B58F76D9-2DF8-4EBB-966B-AEC383C7DFE1}" srcId="{1B8D76C6-CCF2-448B-9EBA-CE5F76427A65}" destId="{0E3B9FDC-0135-4718-B354-B54A2084F70C}" srcOrd="0" destOrd="0" parTransId="{53CE05A8-04A8-4554-B6AE-7F8BD4488886}" sibTransId="{58AD915A-21E8-4010-A398-AAF0099AAEF4}"/>
    <dgm:cxn modelId="{9BAD0BB4-2159-4FD4-9960-0BBC7878B686}" type="presParOf" srcId="{2AF22B6C-75A3-4531-AAB3-1E74B446EA7C}" destId="{87EC4789-78B5-4724-895E-D6B007806F35}" srcOrd="0" destOrd="0" presId="urn:microsoft.com/office/officeart/2005/8/layout/hProcess9"/>
    <dgm:cxn modelId="{53591E97-E005-4362-B2EB-4D857780BC17}" type="presParOf" srcId="{2AF22B6C-75A3-4531-AAB3-1E74B446EA7C}" destId="{AE51D939-D9F5-4B94-80BA-43577486D4AD}" srcOrd="1" destOrd="0" presId="urn:microsoft.com/office/officeart/2005/8/layout/hProcess9"/>
    <dgm:cxn modelId="{F47DB5FE-FD3A-45D4-A8BD-3BAC3F6AE36C}" type="presParOf" srcId="{AE51D939-D9F5-4B94-80BA-43577486D4AD}" destId="{1EEA029C-1EA9-4C21-9C5C-FB900DCCDAEA}" srcOrd="0" destOrd="0" presId="urn:microsoft.com/office/officeart/2005/8/layout/hProcess9"/>
    <dgm:cxn modelId="{EFB0CDEC-036C-4953-A2B1-87CAC3D90C84}" type="presParOf" srcId="{AE51D939-D9F5-4B94-80BA-43577486D4AD}" destId="{362A77C3-07A0-451E-9023-781E3A19D317}" srcOrd="1" destOrd="0" presId="urn:microsoft.com/office/officeart/2005/8/layout/hProcess9"/>
    <dgm:cxn modelId="{D803E63A-F643-4BF3-B30E-68D17BCBABB3}" type="presParOf" srcId="{AE51D939-D9F5-4B94-80BA-43577486D4AD}" destId="{CA039A62-EA32-44E9-911E-F9F0BE28D5F9}" srcOrd="2" destOrd="0" presId="urn:microsoft.com/office/officeart/2005/8/layout/hProcess9"/>
    <dgm:cxn modelId="{967E8494-8F46-4A78-874A-E800421B204D}" type="presParOf" srcId="{AE51D939-D9F5-4B94-80BA-43577486D4AD}" destId="{B5B7D263-176A-472D-BE3F-4F09B8597496}" srcOrd="3" destOrd="0" presId="urn:microsoft.com/office/officeart/2005/8/layout/hProcess9"/>
    <dgm:cxn modelId="{A046837C-C978-4D0A-B1CA-BEAC40CB4607}" type="presParOf" srcId="{AE51D939-D9F5-4B94-80BA-43577486D4AD}" destId="{B794F9B3-17A7-4E8C-8FAA-BF5D1A96D841}"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B8D76C6-CCF2-448B-9EBA-CE5F76427A65}" type="doc">
      <dgm:prSet loTypeId="urn:microsoft.com/office/officeart/2005/8/layout/hProcess9" loCatId="process" qsTypeId="urn:microsoft.com/office/officeart/2005/8/quickstyle/simple1" qsCatId="simple" csTypeId="urn:microsoft.com/office/officeart/2005/8/colors/accent1_2" csCatId="accent1" phldr="1"/>
      <dgm:spPr/>
    </dgm:pt>
    <dgm:pt modelId="{0E3B9FDC-0135-4718-B354-B54A2084F70C}">
      <dgm:prSet phldrT="[Texto]"/>
      <dgm:spPr/>
      <dgm:t>
        <a:bodyPr/>
        <a:lstStyle/>
        <a:p>
          <a:r>
            <a:rPr lang="en-GB" noProof="0" dirty="0"/>
            <a:t>Natural raw material</a:t>
          </a:r>
          <a:endParaRPr lang="es-ES" noProof="0" dirty="0"/>
        </a:p>
      </dgm:t>
    </dgm:pt>
    <dgm:pt modelId="{53CE05A8-04A8-4554-B6AE-7F8BD4488886}" type="parTrans" cxnId="{B58F76D9-2DF8-4EBB-966B-AEC383C7DFE1}">
      <dgm:prSet/>
      <dgm:spPr/>
      <dgm:t>
        <a:bodyPr/>
        <a:lstStyle/>
        <a:p>
          <a:endParaRPr lang="en-GB"/>
        </a:p>
      </dgm:t>
    </dgm:pt>
    <dgm:pt modelId="{58AD915A-21E8-4010-A398-AAF0099AAEF4}" type="sibTrans" cxnId="{B58F76D9-2DF8-4EBB-966B-AEC383C7DFE1}">
      <dgm:prSet/>
      <dgm:spPr/>
      <dgm:t>
        <a:bodyPr/>
        <a:lstStyle/>
        <a:p>
          <a:endParaRPr lang="en-GB"/>
        </a:p>
      </dgm:t>
    </dgm:pt>
    <dgm:pt modelId="{2D2EE6EF-06D3-4599-B060-B69BB31B33EF}">
      <dgm:prSet phldrT="[Texto]"/>
      <dgm:spPr/>
      <dgm:t>
        <a:bodyPr/>
        <a:lstStyle/>
        <a:p>
          <a:r>
            <a:rPr lang="es-ES" noProof="0" dirty="0" err="1"/>
            <a:t>Products</a:t>
          </a:r>
          <a:endParaRPr lang="es-ES" noProof="0" dirty="0"/>
        </a:p>
      </dgm:t>
    </dgm:pt>
    <dgm:pt modelId="{B609F513-9013-4309-ACBE-847B5AA2F982}" type="parTrans" cxnId="{FA474A2A-6FD0-4723-94F9-875FF9F3CA37}">
      <dgm:prSet/>
      <dgm:spPr/>
      <dgm:t>
        <a:bodyPr/>
        <a:lstStyle/>
        <a:p>
          <a:endParaRPr lang="en-GB"/>
        </a:p>
      </dgm:t>
    </dgm:pt>
    <dgm:pt modelId="{7769C1CC-3687-41E0-8B0A-A91083360F2F}" type="sibTrans" cxnId="{FA474A2A-6FD0-4723-94F9-875FF9F3CA37}">
      <dgm:prSet/>
      <dgm:spPr/>
      <dgm:t>
        <a:bodyPr/>
        <a:lstStyle/>
        <a:p>
          <a:endParaRPr lang="en-GB"/>
        </a:p>
      </dgm:t>
    </dgm:pt>
    <dgm:pt modelId="{005BDA15-AD5D-4DBB-A216-09FC126E31DD}">
      <dgm:prSet phldrT="[Texto]"/>
      <dgm:spPr/>
      <dgm:t>
        <a:bodyPr/>
        <a:lstStyle/>
        <a:p>
          <a:r>
            <a:rPr lang="es-ES" noProof="0" dirty="0" err="1"/>
            <a:t>Waste</a:t>
          </a:r>
          <a:endParaRPr lang="es-ES" noProof="0" dirty="0"/>
        </a:p>
      </dgm:t>
    </dgm:pt>
    <dgm:pt modelId="{50F64464-FF5A-4B4F-A213-71F08B970841}" type="parTrans" cxnId="{EED1C196-F253-4106-AC9F-58D254157C07}">
      <dgm:prSet/>
      <dgm:spPr/>
      <dgm:t>
        <a:bodyPr/>
        <a:lstStyle/>
        <a:p>
          <a:endParaRPr lang="en-GB"/>
        </a:p>
      </dgm:t>
    </dgm:pt>
    <dgm:pt modelId="{71D929B8-9DB8-4D3A-8108-EC9D57E0ECC3}" type="sibTrans" cxnId="{EED1C196-F253-4106-AC9F-58D254157C07}">
      <dgm:prSet/>
      <dgm:spPr/>
      <dgm:t>
        <a:bodyPr/>
        <a:lstStyle/>
        <a:p>
          <a:endParaRPr lang="en-GB"/>
        </a:p>
      </dgm:t>
    </dgm:pt>
    <dgm:pt modelId="{2AF22B6C-75A3-4531-AAB3-1E74B446EA7C}" type="pres">
      <dgm:prSet presAssocID="{1B8D76C6-CCF2-448B-9EBA-CE5F76427A65}" presName="CompostProcess" presStyleCnt="0">
        <dgm:presLayoutVars>
          <dgm:dir/>
          <dgm:resizeHandles val="exact"/>
        </dgm:presLayoutVars>
      </dgm:prSet>
      <dgm:spPr/>
    </dgm:pt>
    <dgm:pt modelId="{87EC4789-78B5-4724-895E-D6B007806F35}" type="pres">
      <dgm:prSet presAssocID="{1B8D76C6-CCF2-448B-9EBA-CE5F76427A65}" presName="arrow" presStyleLbl="bgShp" presStyleIdx="0" presStyleCnt="1"/>
      <dgm:spPr/>
    </dgm:pt>
    <dgm:pt modelId="{AE51D939-D9F5-4B94-80BA-43577486D4AD}" type="pres">
      <dgm:prSet presAssocID="{1B8D76C6-CCF2-448B-9EBA-CE5F76427A65}" presName="linearProcess" presStyleCnt="0"/>
      <dgm:spPr/>
    </dgm:pt>
    <dgm:pt modelId="{1EEA029C-1EA9-4C21-9C5C-FB900DCCDAEA}" type="pres">
      <dgm:prSet presAssocID="{0E3B9FDC-0135-4718-B354-B54A2084F70C}" presName="textNode" presStyleLbl="node1" presStyleIdx="0" presStyleCnt="3">
        <dgm:presLayoutVars>
          <dgm:bulletEnabled val="1"/>
        </dgm:presLayoutVars>
      </dgm:prSet>
      <dgm:spPr/>
    </dgm:pt>
    <dgm:pt modelId="{362A77C3-07A0-451E-9023-781E3A19D317}" type="pres">
      <dgm:prSet presAssocID="{58AD915A-21E8-4010-A398-AAF0099AAEF4}" presName="sibTrans" presStyleCnt="0"/>
      <dgm:spPr/>
    </dgm:pt>
    <dgm:pt modelId="{CA039A62-EA32-44E9-911E-F9F0BE28D5F9}" type="pres">
      <dgm:prSet presAssocID="{2D2EE6EF-06D3-4599-B060-B69BB31B33EF}" presName="textNode" presStyleLbl="node1" presStyleIdx="1" presStyleCnt="3">
        <dgm:presLayoutVars>
          <dgm:bulletEnabled val="1"/>
        </dgm:presLayoutVars>
      </dgm:prSet>
      <dgm:spPr/>
    </dgm:pt>
    <dgm:pt modelId="{B5B7D263-176A-472D-BE3F-4F09B8597496}" type="pres">
      <dgm:prSet presAssocID="{7769C1CC-3687-41E0-8B0A-A91083360F2F}" presName="sibTrans" presStyleCnt="0"/>
      <dgm:spPr/>
    </dgm:pt>
    <dgm:pt modelId="{B794F9B3-17A7-4E8C-8FAA-BF5D1A96D841}" type="pres">
      <dgm:prSet presAssocID="{005BDA15-AD5D-4DBB-A216-09FC126E31DD}" presName="textNode" presStyleLbl="node1" presStyleIdx="2" presStyleCnt="3">
        <dgm:presLayoutVars>
          <dgm:bulletEnabled val="1"/>
        </dgm:presLayoutVars>
      </dgm:prSet>
      <dgm:spPr/>
    </dgm:pt>
  </dgm:ptLst>
  <dgm:cxnLst>
    <dgm:cxn modelId="{7F784F02-0120-483F-BC2C-A23677CD6D22}" type="presOf" srcId="{0E3B9FDC-0135-4718-B354-B54A2084F70C}" destId="{1EEA029C-1EA9-4C21-9C5C-FB900DCCDAEA}" srcOrd="0" destOrd="0" presId="urn:microsoft.com/office/officeart/2005/8/layout/hProcess9"/>
    <dgm:cxn modelId="{FA474A2A-6FD0-4723-94F9-875FF9F3CA37}" srcId="{1B8D76C6-CCF2-448B-9EBA-CE5F76427A65}" destId="{2D2EE6EF-06D3-4599-B060-B69BB31B33EF}" srcOrd="1" destOrd="0" parTransId="{B609F513-9013-4309-ACBE-847B5AA2F982}" sibTransId="{7769C1CC-3687-41E0-8B0A-A91083360F2F}"/>
    <dgm:cxn modelId="{343E785A-F3B8-449A-AA75-1E243E2B652A}" type="presOf" srcId="{2D2EE6EF-06D3-4599-B060-B69BB31B33EF}" destId="{CA039A62-EA32-44E9-911E-F9F0BE28D5F9}" srcOrd="0" destOrd="0" presId="urn:microsoft.com/office/officeart/2005/8/layout/hProcess9"/>
    <dgm:cxn modelId="{EED1C196-F253-4106-AC9F-58D254157C07}" srcId="{1B8D76C6-CCF2-448B-9EBA-CE5F76427A65}" destId="{005BDA15-AD5D-4DBB-A216-09FC126E31DD}" srcOrd="2" destOrd="0" parTransId="{50F64464-FF5A-4B4F-A213-71F08B970841}" sibTransId="{71D929B8-9DB8-4D3A-8108-EC9D57E0ECC3}"/>
    <dgm:cxn modelId="{7EEF64A8-F295-440C-A287-8FA64EBBB4DA}" type="presOf" srcId="{005BDA15-AD5D-4DBB-A216-09FC126E31DD}" destId="{B794F9B3-17A7-4E8C-8FAA-BF5D1A96D841}" srcOrd="0" destOrd="0" presId="urn:microsoft.com/office/officeart/2005/8/layout/hProcess9"/>
    <dgm:cxn modelId="{0E36BCD2-45AB-400F-8E94-11DFB884EBB3}" type="presOf" srcId="{1B8D76C6-CCF2-448B-9EBA-CE5F76427A65}" destId="{2AF22B6C-75A3-4531-AAB3-1E74B446EA7C}" srcOrd="0" destOrd="0" presId="urn:microsoft.com/office/officeart/2005/8/layout/hProcess9"/>
    <dgm:cxn modelId="{B58F76D9-2DF8-4EBB-966B-AEC383C7DFE1}" srcId="{1B8D76C6-CCF2-448B-9EBA-CE5F76427A65}" destId="{0E3B9FDC-0135-4718-B354-B54A2084F70C}" srcOrd="0" destOrd="0" parTransId="{53CE05A8-04A8-4554-B6AE-7F8BD4488886}" sibTransId="{58AD915A-21E8-4010-A398-AAF0099AAEF4}"/>
    <dgm:cxn modelId="{9BAD0BB4-2159-4FD4-9960-0BBC7878B686}" type="presParOf" srcId="{2AF22B6C-75A3-4531-AAB3-1E74B446EA7C}" destId="{87EC4789-78B5-4724-895E-D6B007806F35}" srcOrd="0" destOrd="0" presId="urn:microsoft.com/office/officeart/2005/8/layout/hProcess9"/>
    <dgm:cxn modelId="{53591E97-E005-4362-B2EB-4D857780BC17}" type="presParOf" srcId="{2AF22B6C-75A3-4531-AAB3-1E74B446EA7C}" destId="{AE51D939-D9F5-4B94-80BA-43577486D4AD}" srcOrd="1" destOrd="0" presId="urn:microsoft.com/office/officeart/2005/8/layout/hProcess9"/>
    <dgm:cxn modelId="{F47DB5FE-FD3A-45D4-A8BD-3BAC3F6AE36C}" type="presParOf" srcId="{AE51D939-D9F5-4B94-80BA-43577486D4AD}" destId="{1EEA029C-1EA9-4C21-9C5C-FB900DCCDAEA}" srcOrd="0" destOrd="0" presId="urn:microsoft.com/office/officeart/2005/8/layout/hProcess9"/>
    <dgm:cxn modelId="{EFB0CDEC-036C-4953-A2B1-87CAC3D90C84}" type="presParOf" srcId="{AE51D939-D9F5-4B94-80BA-43577486D4AD}" destId="{362A77C3-07A0-451E-9023-781E3A19D317}" srcOrd="1" destOrd="0" presId="urn:microsoft.com/office/officeart/2005/8/layout/hProcess9"/>
    <dgm:cxn modelId="{D803E63A-F643-4BF3-B30E-68D17BCBABB3}" type="presParOf" srcId="{AE51D939-D9F5-4B94-80BA-43577486D4AD}" destId="{CA039A62-EA32-44E9-911E-F9F0BE28D5F9}" srcOrd="2" destOrd="0" presId="urn:microsoft.com/office/officeart/2005/8/layout/hProcess9"/>
    <dgm:cxn modelId="{967E8494-8F46-4A78-874A-E800421B204D}" type="presParOf" srcId="{AE51D939-D9F5-4B94-80BA-43577486D4AD}" destId="{B5B7D263-176A-472D-BE3F-4F09B8597496}" srcOrd="3" destOrd="0" presId="urn:microsoft.com/office/officeart/2005/8/layout/hProcess9"/>
    <dgm:cxn modelId="{A046837C-C978-4D0A-B1CA-BEAC40CB4607}" type="presParOf" srcId="{AE51D939-D9F5-4B94-80BA-43577486D4AD}" destId="{B794F9B3-17A7-4E8C-8FAA-BF5D1A96D841}"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EDF1A5B-5F66-4937-9D8E-88F8858E2DB4}" type="doc">
      <dgm:prSet loTypeId="urn:microsoft.com/office/officeart/2008/layout/VerticalCurvedList" loCatId="list" qsTypeId="urn:microsoft.com/office/officeart/2005/8/quickstyle/simple3" qsCatId="simple" csTypeId="urn:microsoft.com/office/officeart/2005/8/colors/accent1_2" csCatId="accent1" phldr="1"/>
      <dgm:spPr/>
      <dgm:t>
        <a:bodyPr/>
        <a:lstStyle/>
        <a:p>
          <a:endParaRPr lang="en-GB"/>
        </a:p>
      </dgm:t>
    </dgm:pt>
    <dgm:pt modelId="{07C9C7B6-A470-4807-8A6C-E276A0CC1559}">
      <dgm:prSet phldrT="[Texto]"/>
      <dgm:spPr/>
      <dgm:t>
        <a:bodyPr/>
        <a:lstStyle/>
        <a:p>
          <a:r>
            <a:rPr lang="es-ES" dirty="0" err="1"/>
            <a:t>Waste</a:t>
          </a:r>
          <a:r>
            <a:rPr lang="es-ES" dirty="0"/>
            <a:t> no </a:t>
          </a:r>
          <a:r>
            <a:rPr lang="es-ES" dirty="0" err="1"/>
            <a:t>longer</a:t>
          </a:r>
          <a:r>
            <a:rPr lang="es-ES" dirty="0"/>
            <a:t> </a:t>
          </a:r>
          <a:r>
            <a:rPr lang="es-ES" dirty="0" err="1"/>
            <a:t>exists</a:t>
          </a:r>
          <a:r>
            <a:rPr lang="es-ES" dirty="0"/>
            <a:t>.</a:t>
          </a:r>
          <a:endParaRPr lang="en-GB" dirty="0"/>
        </a:p>
      </dgm:t>
    </dgm:pt>
    <dgm:pt modelId="{D3E8C37F-5877-42EC-8FC4-B81245C541C5}" type="parTrans" cxnId="{CF6CA88A-514B-4E38-963D-6CC3B7CD955E}">
      <dgm:prSet/>
      <dgm:spPr/>
      <dgm:t>
        <a:bodyPr/>
        <a:lstStyle/>
        <a:p>
          <a:endParaRPr lang="en-GB"/>
        </a:p>
      </dgm:t>
    </dgm:pt>
    <dgm:pt modelId="{C6E36C4B-C4D5-4372-B780-262DFBB6A7C0}" type="sibTrans" cxnId="{CF6CA88A-514B-4E38-963D-6CC3B7CD955E}">
      <dgm:prSet/>
      <dgm:spPr/>
      <dgm:t>
        <a:bodyPr/>
        <a:lstStyle/>
        <a:p>
          <a:endParaRPr lang="en-GB"/>
        </a:p>
      </dgm:t>
    </dgm:pt>
    <dgm:pt modelId="{94495DEB-B354-46DB-9C94-80F0DF5E1C35}">
      <dgm:prSet phldrT="[Texto]"/>
      <dgm:spPr/>
      <dgm:t>
        <a:bodyPr/>
        <a:lstStyle/>
        <a:p>
          <a:r>
            <a:rPr lang="en-GB" dirty="0"/>
            <a:t>Biological materials are renewable, technological materials are not, and therefore must be recycled</a:t>
          </a:r>
          <a:r>
            <a:rPr lang="es-ES" dirty="0"/>
            <a:t>.</a:t>
          </a:r>
          <a:endParaRPr lang="en-GB" dirty="0"/>
        </a:p>
      </dgm:t>
    </dgm:pt>
    <dgm:pt modelId="{F03F367C-4839-4835-9C5F-3FA146D5F8CA}" type="parTrans" cxnId="{BE609F62-2F2A-4DE8-B5DF-694765F8FDFF}">
      <dgm:prSet/>
      <dgm:spPr/>
      <dgm:t>
        <a:bodyPr/>
        <a:lstStyle/>
        <a:p>
          <a:endParaRPr lang="en-GB"/>
        </a:p>
      </dgm:t>
    </dgm:pt>
    <dgm:pt modelId="{318897D0-EAA9-49D7-9C06-8ECC3EC7CD12}" type="sibTrans" cxnId="{BE609F62-2F2A-4DE8-B5DF-694765F8FDFF}">
      <dgm:prSet/>
      <dgm:spPr/>
      <dgm:t>
        <a:bodyPr/>
        <a:lstStyle/>
        <a:p>
          <a:endParaRPr lang="en-GB"/>
        </a:p>
      </dgm:t>
    </dgm:pt>
    <dgm:pt modelId="{7D18F231-45EF-44F0-8DA4-75DC86EA10AE}">
      <dgm:prSet phldrT="[Texto]"/>
      <dgm:spPr/>
      <dgm:t>
        <a:bodyPr/>
        <a:lstStyle/>
        <a:p>
          <a:r>
            <a:rPr lang="en-GB" dirty="0"/>
            <a:t>Try to reuse all products, if that is not possible, parts of the product and if that is not possible, recycle the materials</a:t>
          </a:r>
          <a:r>
            <a:rPr lang="es-ES" dirty="0"/>
            <a:t>.</a:t>
          </a:r>
        </a:p>
      </dgm:t>
    </dgm:pt>
    <dgm:pt modelId="{AD41E9ED-47D2-4B8F-A0B6-548FF7AF8014}" type="parTrans" cxnId="{27BCF0BE-77EF-4ADB-8B71-8977E4537CB6}">
      <dgm:prSet/>
      <dgm:spPr/>
      <dgm:t>
        <a:bodyPr/>
        <a:lstStyle/>
        <a:p>
          <a:endParaRPr lang="en-GB"/>
        </a:p>
      </dgm:t>
    </dgm:pt>
    <dgm:pt modelId="{9A309417-E38B-4A72-995F-A192DE3B65BA}" type="sibTrans" cxnId="{27BCF0BE-77EF-4ADB-8B71-8977E4537CB6}">
      <dgm:prSet/>
      <dgm:spPr/>
      <dgm:t>
        <a:bodyPr/>
        <a:lstStyle/>
        <a:p>
          <a:endParaRPr lang="en-GB"/>
        </a:p>
      </dgm:t>
    </dgm:pt>
    <dgm:pt modelId="{BD93C1DF-AB0C-4E4A-9C1B-2378164E3CEF}">
      <dgm:prSet phldrT="[Texto]"/>
      <dgm:spPr/>
      <dgm:t>
        <a:bodyPr/>
        <a:lstStyle/>
        <a:p>
          <a:r>
            <a:rPr lang="en-GB" dirty="0"/>
            <a:t>First repair, then reuse, remanufacturing and finally recycling</a:t>
          </a:r>
          <a:r>
            <a:rPr lang="es-ES" dirty="0"/>
            <a:t>.</a:t>
          </a:r>
        </a:p>
      </dgm:t>
    </dgm:pt>
    <dgm:pt modelId="{7709A030-C3DF-4BA3-AEBD-8D37EB07A2A6}" type="parTrans" cxnId="{EBE20B95-A0E9-4E1B-BA68-70D2314B43B8}">
      <dgm:prSet/>
      <dgm:spPr/>
      <dgm:t>
        <a:bodyPr/>
        <a:lstStyle/>
        <a:p>
          <a:endParaRPr lang="en-GB"/>
        </a:p>
      </dgm:t>
    </dgm:pt>
    <dgm:pt modelId="{FBBBC6AB-435D-4414-A550-3BE5E23B4508}" type="sibTrans" cxnId="{EBE20B95-A0E9-4E1B-BA68-70D2314B43B8}">
      <dgm:prSet/>
      <dgm:spPr/>
      <dgm:t>
        <a:bodyPr/>
        <a:lstStyle/>
        <a:p>
          <a:endParaRPr lang="en-GB"/>
        </a:p>
      </dgm:t>
    </dgm:pt>
    <dgm:pt modelId="{871D6CD5-6F62-487F-8CC1-7101B4B00CA6}">
      <dgm:prSet phldrT="[Texto]"/>
      <dgm:spPr/>
      <dgm:t>
        <a:bodyPr/>
        <a:lstStyle/>
        <a:p>
          <a:r>
            <a:rPr lang="en-GB" dirty="0"/>
            <a:t>Making use of renewable energy</a:t>
          </a:r>
          <a:r>
            <a:rPr lang="es-ES" dirty="0"/>
            <a:t>.</a:t>
          </a:r>
        </a:p>
      </dgm:t>
    </dgm:pt>
    <dgm:pt modelId="{37F51854-71F0-4C6E-9DFE-711D678E929A}" type="parTrans" cxnId="{21E581B7-DB06-442D-9864-083C5125FE5F}">
      <dgm:prSet/>
      <dgm:spPr/>
      <dgm:t>
        <a:bodyPr/>
        <a:lstStyle/>
        <a:p>
          <a:endParaRPr lang="en-GB"/>
        </a:p>
      </dgm:t>
    </dgm:pt>
    <dgm:pt modelId="{2F74B93C-5202-430B-9A59-B836F7E85568}" type="sibTrans" cxnId="{21E581B7-DB06-442D-9864-083C5125FE5F}">
      <dgm:prSet/>
      <dgm:spPr/>
      <dgm:t>
        <a:bodyPr/>
        <a:lstStyle/>
        <a:p>
          <a:endParaRPr lang="en-GB"/>
        </a:p>
      </dgm:t>
    </dgm:pt>
    <dgm:pt modelId="{6781A493-4928-4592-A790-89B4471A7F30}" type="pres">
      <dgm:prSet presAssocID="{4EDF1A5B-5F66-4937-9D8E-88F8858E2DB4}" presName="Name0" presStyleCnt="0">
        <dgm:presLayoutVars>
          <dgm:chMax val="7"/>
          <dgm:chPref val="7"/>
          <dgm:dir/>
        </dgm:presLayoutVars>
      </dgm:prSet>
      <dgm:spPr/>
    </dgm:pt>
    <dgm:pt modelId="{3B77F67F-258B-4926-8FFD-A3D9964BE45B}" type="pres">
      <dgm:prSet presAssocID="{4EDF1A5B-5F66-4937-9D8E-88F8858E2DB4}" presName="Name1" presStyleCnt="0"/>
      <dgm:spPr/>
    </dgm:pt>
    <dgm:pt modelId="{D8177FAD-9EE8-4747-BB6F-9E36CB7E880C}" type="pres">
      <dgm:prSet presAssocID="{4EDF1A5B-5F66-4937-9D8E-88F8858E2DB4}" presName="cycle" presStyleCnt="0"/>
      <dgm:spPr/>
    </dgm:pt>
    <dgm:pt modelId="{6A32C1DB-C525-40D3-9284-2923A529EC88}" type="pres">
      <dgm:prSet presAssocID="{4EDF1A5B-5F66-4937-9D8E-88F8858E2DB4}" presName="srcNode" presStyleLbl="node1" presStyleIdx="0" presStyleCnt="5"/>
      <dgm:spPr/>
    </dgm:pt>
    <dgm:pt modelId="{06E4EE0E-9825-4F9E-A170-5D8E5F700FDB}" type="pres">
      <dgm:prSet presAssocID="{4EDF1A5B-5F66-4937-9D8E-88F8858E2DB4}" presName="conn" presStyleLbl="parChTrans1D2" presStyleIdx="0" presStyleCnt="1"/>
      <dgm:spPr/>
    </dgm:pt>
    <dgm:pt modelId="{35E8D654-3364-4213-8237-846B3AB7D661}" type="pres">
      <dgm:prSet presAssocID="{4EDF1A5B-5F66-4937-9D8E-88F8858E2DB4}" presName="extraNode" presStyleLbl="node1" presStyleIdx="0" presStyleCnt="5"/>
      <dgm:spPr/>
    </dgm:pt>
    <dgm:pt modelId="{F371978B-B900-4A0E-A0FD-66128B1790F0}" type="pres">
      <dgm:prSet presAssocID="{4EDF1A5B-5F66-4937-9D8E-88F8858E2DB4}" presName="dstNode" presStyleLbl="node1" presStyleIdx="0" presStyleCnt="5"/>
      <dgm:spPr/>
    </dgm:pt>
    <dgm:pt modelId="{5E05F5EA-B1AB-40C9-912E-1DE9AF750A8A}" type="pres">
      <dgm:prSet presAssocID="{07C9C7B6-A470-4807-8A6C-E276A0CC1559}" presName="text_1" presStyleLbl="node1" presStyleIdx="0" presStyleCnt="5">
        <dgm:presLayoutVars>
          <dgm:bulletEnabled val="1"/>
        </dgm:presLayoutVars>
      </dgm:prSet>
      <dgm:spPr/>
    </dgm:pt>
    <dgm:pt modelId="{E97222DB-A926-49ED-A8C0-94C201534D80}" type="pres">
      <dgm:prSet presAssocID="{07C9C7B6-A470-4807-8A6C-E276A0CC1559}" presName="accent_1" presStyleCnt="0"/>
      <dgm:spPr/>
    </dgm:pt>
    <dgm:pt modelId="{98E846A9-0F4E-4DD2-9A2F-D9B3EAB54724}" type="pres">
      <dgm:prSet presAssocID="{07C9C7B6-A470-4807-8A6C-E276A0CC1559}" presName="accentRepeatNode" presStyleLbl="solidFgAcc1" presStyleIdx="0" presStyleCnt="5" custLinFactNeighborX="8020" custLinFactNeighborY="-2673"/>
      <dgm:spPr/>
    </dgm:pt>
    <dgm:pt modelId="{44BA2BAD-B25E-4600-AC52-D31834DAC27E}" type="pres">
      <dgm:prSet presAssocID="{94495DEB-B354-46DB-9C94-80F0DF5E1C35}" presName="text_2" presStyleLbl="node1" presStyleIdx="1" presStyleCnt="5">
        <dgm:presLayoutVars>
          <dgm:bulletEnabled val="1"/>
        </dgm:presLayoutVars>
      </dgm:prSet>
      <dgm:spPr/>
    </dgm:pt>
    <dgm:pt modelId="{DB0BBCF1-F2D8-4647-B09D-9B437A45ACFC}" type="pres">
      <dgm:prSet presAssocID="{94495DEB-B354-46DB-9C94-80F0DF5E1C35}" presName="accent_2" presStyleCnt="0"/>
      <dgm:spPr/>
    </dgm:pt>
    <dgm:pt modelId="{A5FAAF94-7999-4810-8B6B-C6D912EFCB12}" type="pres">
      <dgm:prSet presAssocID="{94495DEB-B354-46DB-9C94-80F0DF5E1C35}" presName="accentRepeatNode" presStyleLbl="solidFgAcc1" presStyleIdx="1" presStyleCnt="5"/>
      <dgm:spPr/>
    </dgm:pt>
    <dgm:pt modelId="{B9BC6836-93A2-4C6A-BEEC-A96FF61ED580}" type="pres">
      <dgm:prSet presAssocID="{7D18F231-45EF-44F0-8DA4-75DC86EA10AE}" presName="text_3" presStyleLbl="node1" presStyleIdx="2" presStyleCnt="5">
        <dgm:presLayoutVars>
          <dgm:bulletEnabled val="1"/>
        </dgm:presLayoutVars>
      </dgm:prSet>
      <dgm:spPr/>
    </dgm:pt>
    <dgm:pt modelId="{65C651C2-4CA6-45BF-9661-61AECDBB0D61}" type="pres">
      <dgm:prSet presAssocID="{7D18F231-45EF-44F0-8DA4-75DC86EA10AE}" presName="accent_3" presStyleCnt="0"/>
      <dgm:spPr/>
    </dgm:pt>
    <dgm:pt modelId="{922348AB-94C9-41D4-B6E5-F162508728BE}" type="pres">
      <dgm:prSet presAssocID="{7D18F231-45EF-44F0-8DA4-75DC86EA10AE}" presName="accentRepeatNode" presStyleLbl="solidFgAcc1" presStyleIdx="2" presStyleCnt="5"/>
      <dgm:spPr/>
    </dgm:pt>
    <dgm:pt modelId="{9A99B015-80AF-410A-B743-77BFAC2ECAFB}" type="pres">
      <dgm:prSet presAssocID="{BD93C1DF-AB0C-4E4A-9C1B-2378164E3CEF}" presName="text_4" presStyleLbl="node1" presStyleIdx="3" presStyleCnt="5">
        <dgm:presLayoutVars>
          <dgm:bulletEnabled val="1"/>
        </dgm:presLayoutVars>
      </dgm:prSet>
      <dgm:spPr/>
    </dgm:pt>
    <dgm:pt modelId="{A2BA2A1D-995F-46F9-974E-D48758D4449D}" type="pres">
      <dgm:prSet presAssocID="{BD93C1DF-AB0C-4E4A-9C1B-2378164E3CEF}" presName="accent_4" presStyleCnt="0"/>
      <dgm:spPr/>
    </dgm:pt>
    <dgm:pt modelId="{8921D5FE-107B-4C2C-8E62-D705C8A71D6A}" type="pres">
      <dgm:prSet presAssocID="{BD93C1DF-AB0C-4E4A-9C1B-2378164E3CEF}" presName="accentRepeatNode" presStyleLbl="solidFgAcc1" presStyleIdx="3" presStyleCnt="5"/>
      <dgm:spPr/>
    </dgm:pt>
    <dgm:pt modelId="{685CB0C7-1BD7-4444-A075-1A331A50A430}" type="pres">
      <dgm:prSet presAssocID="{871D6CD5-6F62-487F-8CC1-7101B4B00CA6}" presName="text_5" presStyleLbl="node1" presStyleIdx="4" presStyleCnt="5">
        <dgm:presLayoutVars>
          <dgm:bulletEnabled val="1"/>
        </dgm:presLayoutVars>
      </dgm:prSet>
      <dgm:spPr/>
    </dgm:pt>
    <dgm:pt modelId="{F7A6368D-46DD-46CA-8E6D-5CD9124F0ACE}" type="pres">
      <dgm:prSet presAssocID="{871D6CD5-6F62-487F-8CC1-7101B4B00CA6}" presName="accent_5" presStyleCnt="0"/>
      <dgm:spPr/>
    </dgm:pt>
    <dgm:pt modelId="{97C7067A-9843-4CB6-8F67-FA1E6E79C360}" type="pres">
      <dgm:prSet presAssocID="{871D6CD5-6F62-487F-8CC1-7101B4B00CA6}" presName="accentRepeatNode" presStyleLbl="solidFgAcc1" presStyleIdx="4" presStyleCnt="5"/>
      <dgm:spPr/>
    </dgm:pt>
  </dgm:ptLst>
  <dgm:cxnLst>
    <dgm:cxn modelId="{031F6430-DC87-43DB-8EF0-B04C0CFCAC08}" type="presOf" srcId="{07C9C7B6-A470-4807-8A6C-E276A0CC1559}" destId="{5E05F5EA-B1AB-40C9-912E-1DE9AF750A8A}" srcOrd="0" destOrd="0" presId="urn:microsoft.com/office/officeart/2008/layout/VerticalCurvedList"/>
    <dgm:cxn modelId="{C25B845F-BF76-4813-9DB2-2547AE610F04}" type="presOf" srcId="{C6E36C4B-C4D5-4372-B780-262DFBB6A7C0}" destId="{06E4EE0E-9825-4F9E-A170-5D8E5F700FDB}" srcOrd="0" destOrd="0" presId="urn:microsoft.com/office/officeart/2008/layout/VerticalCurvedList"/>
    <dgm:cxn modelId="{BE609F62-2F2A-4DE8-B5DF-694765F8FDFF}" srcId="{4EDF1A5B-5F66-4937-9D8E-88F8858E2DB4}" destId="{94495DEB-B354-46DB-9C94-80F0DF5E1C35}" srcOrd="1" destOrd="0" parTransId="{F03F367C-4839-4835-9C5F-3FA146D5F8CA}" sibTransId="{318897D0-EAA9-49D7-9C06-8ECC3EC7CD12}"/>
    <dgm:cxn modelId="{F0286849-1EFB-4B0A-8812-DF9118D45F25}" type="presOf" srcId="{4EDF1A5B-5F66-4937-9D8E-88F8858E2DB4}" destId="{6781A493-4928-4592-A790-89B4471A7F30}" srcOrd="0" destOrd="0" presId="urn:microsoft.com/office/officeart/2008/layout/VerticalCurvedList"/>
    <dgm:cxn modelId="{757D8250-0FDE-473E-BDA5-5E4084943161}" type="presOf" srcId="{7D18F231-45EF-44F0-8DA4-75DC86EA10AE}" destId="{B9BC6836-93A2-4C6A-BEEC-A96FF61ED580}" srcOrd="0" destOrd="0" presId="urn:microsoft.com/office/officeart/2008/layout/VerticalCurvedList"/>
    <dgm:cxn modelId="{A45D0771-2CF4-400A-B9E0-35A6C867CC90}" type="presOf" srcId="{BD93C1DF-AB0C-4E4A-9C1B-2378164E3CEF}" destId="{9A99B015-80AF-410A-B743-77BFAC2ECAFB}" srcOrd="0" destOrd="0" presId="urn:microsoft.com/office/officeart/2008/layout/VerticalCurvedList"/>
    <dgm:cxn modelId="{CF6CA88A-514B-4E38-963D-6CC3B7CD955E}" srcId="{4EDF1A5B-5F66-4937-9D8E-88F8858E2DB4}" destId="{07C9C7B6-A470-4807-8A6C-E276A0CC1559}" srcOrd="0" destOrd="0" parTransId="{D3E8C37F-5877-42EC-8FC4-B81245C541C5}" sibTransId="{C6E36C4B-C4D5-4372-B780-262DFBB6A7C0}"/>
    <dgm:cxn modelId="{EBE20B95-A0E9-4E1B-BA68-70D2314B43B8}" srcId="{4EDF1A5B-5F66-4937-9D8E-88F8858E2DB4}" destId="{BD93C1DF-AB0C-4E4A-9C1B-2378164E3CEF}" srcOrd="3" destOrd="0" parTransId="{7709A030-C3DF-4BA3-AEBD-8D37EB07A2A6}" sibTransId="{FBBBC6AB-435D-4414-A550-3BE5E23B4508}"/>
    <dgm:cxn modelId="{21E581B7-DB06-442D-9864-083C5125FE5F}" srcId="{4EDF1A5B-5F66-4937-9D8E-88F8858E2DB4}" destId="{871D6CD5-6F62-487F-8CC1-7101B4B00CA6}" srcOrd="4" destOrd="0" parTransId="{37F51854-71F0-4C6E-9DFE-711D678E929A}" sibTransId="{2F74B93C-5202-430B-9A59-B836F7E85568}"/>
    <dgm:cxn modelId="{27BCF0BE-77EF-4ADB-8B71-8977E4537CB6}" srcId="{4EDF1A5B-5F66-4937-9D8E-88F8858E2DB4}" destId="{7D18F231-45EF-44F0-8DA4-75DC86EA10AE}" srcOrd="2" destOrd="0" parTransId="{AD41E9ED-47D2-4B8F-A0B6-548FF7AF8014}" sibTransId="{9A309417-E38B-4A72-995F-A192DE3B65BA}"/>
    <dgm:cxn modelId="{5E5B76C8-358F-4EA5-B914-CFB31E2A148B}" type="presOf" srcId="{94495DEB-B354-46DB-9C94-80F0DF5E1C35}" destId="{44BA2BAD-B25E-4600-AC52-D31834DAC27E}" srcOrd="0" destOrd="0" presId="urn:microsoft.com/office/officeart/2008/layout/VerticalCurvedList"/>
    <dgm:cxn modelId="{EF5456EE-188B-4E11-BE93-2EE268A3FCD6}" type="presOf" srcId="{871D6CD5-6F62-487F-8CC1-7101B4B00CA6}" destId="{685CB0C7-1BD7-4444-A075-1A331A50A430}" srcOrd="0" destOrd="0" presId="urn:microsoft.com/office/officeart/2008/layout/VerticalCurvedList"/>
    <dgm:cxn modelId="{9CB5F294-0D91-4956-8B4A-DC154B8588F7}" type="presParOf" srcId="{6781A493-4928-4592-A790-89B4471A7F30}" destId="{3B77F67F-258B-4926-8FFD-A3D9964BE45B}" srcOrd="0" destOrd="0" presId="urn:microsoft.com/office/officeart/2008/layout/VerticalCurvedList"/>
    <dgm:cxn modelId="{7EBB986C-CAAD-414B-BB77-15BF91B345B1}" type="presParOf" srcId="{3B77F67F-258B-4926-8FFD-A3D9964BE45B}" destId="{D8177FAD-9EE8-4747-BB6F-9E36CB7E880C}" srcOrd="0" destOrd="0" presId="urn:microsoft.com/office/officeart/2008/layout/VerticalCurvedList"/>
    <dgm:cxn modelId="{D99AB885-C365-4614-BD46-080DA0B55195}" type="presParOf" srcId="{D8177FAD-9EE8-4747-BB6F-9E36CB7E880C}" destId="{6A32C1DB-C525-40D3-9284-2923A529EC88}" srcOrd="0" destOrd="0" presId="urn:microsoft.com/office/officeart/2008/layout/VerticalCurvedList"/>
    <dgm:cxn modelId="{5CFB81EA-A7CF-4F0F-99C9-6126939BB4FF}" type="presParOf" srcId="{D8177FAD-9EE8-4747-BB6F-9E36CB7E880C}" destId="{06E4EE0E-9825-4F9E-A170-5D8E5F700FDB}" srcOrd="1" destOrd="0" presId="urn:microsoft.com/office/officeart/2008/layout/VerticalCurvedList"/>
    <dgm:cxn modelId="{1E129865-AACA-4B07-B61F-33BB83E69D0E}" type="presParOf" srcId="{D8177FAD-9EE8-4747-BB6F-9E36CB7E880C}" destId="{35E8D654-3364-4213-8237-846B3AB7D661}" srcOrd="2" destOrd="0" presId="urn:microsoft.com/office/officeart/2008/layout/VerticalCurvedList"/>
    <dgm:cxn modelId="{CF1D069F-56A5-4281-AB64-284B1D6CB621}" type="presParOf" srcId="{D8177FAD-9EE8-4747-BB6F-9E36CB7E880C}" destId="{F371978B-B900-4A0E-A0FD-66128B1790F0}" srcOrd="3" destOrd="0" presId="urn:microsoft.com/office/officeart/2008/layout/VerticalCurvedList"/>
    <dgm:cxn modelId="{C416C681-D1CF-40A1-924E-ABE711381E1E}" type="presParOf" srcId="{3B77F67F-258B-4926-8FFD-A3D9964BE45B}" destId="{5E05F5EA-B1AB-40C9-912E-1DE9AF750A8A}" srcOrd="1" destOrd="0" presId="urn:microsoft.com/office/officeart/2008/layout/VerticalCurvedList"/>
    <dgm:cxn modelId="{79FA1F7F-8140-4276-B561-BFA96649B12A}" type="presParOf" srcId="{3B77F67F-258B-4926-8FFD-A3D9964BE45B}" destId="{E97222DB-A926-49ED-A8C0-94C201534D80}" srcOrd="2" destOrd="0" presId="urn:microsoft.com/office/officeart/2008/layout/VerticalCurvedList"/>
    <dgm:cxn modelId="{F731CE4A-B623-410D-83D6-986FD0512EBF}" type="presParOf" srcId="{E97222DB-A926-49ED-A8C0-94C201534D80}" destId="{98E846A9-0F4E-4DD2-9A2F-D9B3EAB54724}" srcOrd="0" destOrd="0" presId="urn:microsoft.com/office/officeart/2008/layout/VerticalCurvedList"/>
    <dgm:cxn modelId="{8805DB5B-0C27-4135-8A45-C43A11CF514B}" type="presParOf" srcId="{3B77F67F-258B-4926-8FFD-A3D9964BE45B}" destId="{44BA2BAD-B25E-4600-AC52-D31834DAC27E}" srcOrd="3" destOrd="0" presId="urn:microsoft.com/office/officeart/2008/layout/VerticalCurvedList"/>
    <dgm:cxn modelId="{6291BBDF-B824-4516-9204-34A8B68C2ADD}" type="presParOf" srcId="{3B77F67F-258B-4926-8FFD-A3D9964BE45B}" destId="{DB0BBCF1-F2D8-4647-B09D-9B437A45ACFC}" srcOrd="4" destOrd="0" presId="urn:microsoft.com/office/officeart/2008/layout/VerticalCurvedList"/>
    <dgm:cxn modelId="{98CA6685-5BC2-46F6-AAEA-9640CCF73A94}" type="presParOf" srcId="{DB0BBCF1-F2D8-4647-B09D-9B437A45ACFC}" destId="{A5FAAF94-7999-4810-8B6B-C6D912EFCB12}" srcOrd="0" destOrd="0" presId="urn:microsoft.com/office/officeart/2008/layout/VerticalCurvedList"/>
    <dgm:cxn modelId="{39CF922C-6322-4C71-8284-740687C8D861}" type="presParOf" srcId="{3B77F67F-258B-4926-8FFD-A3D9964BE45B}" destId="{B9BC6836-93A2-4C6A-BEEC-A96FF61ED580}" srcOrd="5" destOrd="0" presId="urn:microsoft.com/office/officeart/2008/layout/VerticalCurvedList"/>
    <dgm:cxn modelId="{A16CE867-C584-4CFC-9436-CB8FED9B708B}" type="presParOf" srcId="{3B77F67F-258B-4926-8FFD-A3D9964BE45B}" destId="{65C651C2-4CA6-45BF-9661-61AECDBB0D61}" srcOrd="6" destOrd="0" presId="urn:microsoft.com/office/officeart/2008/layout/VerticalCurvedList"/>
    <dgm:cxn modelId="{AD694F1E-E346-4476-BD55-44D50ADDCC77}" type="presParOf" srcId="{65C651C2-4CA6-45BF-9661-61AECDBB0D61}" destId="{922348AB-94C9-41D4-B6E5-F162508728BE}" srcOrd="0" destOrd="0" presId="urn:microsoft.com/office/officeart/2008/layout/VerticalCurvedList"/>
    <dgm:cxn modelId="{40AE5E6E-0C5B-4DD2-BA21-A633EA977B48}" type="presParOf" srcId="{3B77F67F-258B-4926-8FFD-A3D9964BE45B}" destId="{9A99B015-80AF-410A-B743-77BFAC2ECAFB}" srcOrd="7" destOrd="0" presId="urn:microsoft.com/office/officeart/2008/layout/VerticalCurvedList"/>
    <dgm:cxn modelId="{8D811F7E-524C-433F-B7DB-124AF8235954}" type="presParOf" srcId="{3B77F67F-258B-4926-8FFD-A3D9964BE45B}" destId="{A2BA2A1D-995F-46F9-974E-D48758D4449D}" srcOrd="8" destOrd="0" presId="urn:microsoft.com/office/officeart/2008/layout/VerticalCurvedList"/>
    <dgm:cxn modelId="{6763723E-C554-44EC-A375-2F27A8FC6380}" type="presParOf" srcId="{A2BA2A1D-995F-46F9-974E-D48758D4449D}" destId="{8921D5FE-107B-4C2C-8E62-D705C8A71D6A}" srcOrd="0" destOrd="0" presId="urn:microsoft.com/office/officeart/2008/layout/VerticalCurvedList"/>
    <dgm:cxn modelId="{76F21CEF-88B6-4951-951C-3E1D93404D24}" type="presParOf" srcId="{3B77F67F-258B-4926-8FFD-A3D9964BE45B}" destId="{685CB0C7-1BD7-4444-A075-1A331A50A430}" srcOrd="9" destOrd="0" presId="urn:microsoft.com/office/officeart/2008/layout/VerticalCurvedList"/>
    <dgm:cxn modelId="{CAC070D3-715B-4D63-B4C6-7FC11458A329}" type="presParOf" srcId="{3B77F67F-258B-4926-8FFD-A3D9964BE45B}" destId="{F7A6368D-46DD-46CA-8E6D-5CD9124F0ACE}" srcOrd="10" destOrd="0" presId="urn:microsoft.com/office/officeart/2008/layout/VerticalCurvedList"/>
    <dgm:cxn modelId="{3125879C-2DCC-49E7-A197-B57C6077B13D}" type="presParOf" srcId="{F7A6368D-46DD-46CA-8E6D-5CD9124F0ACE}" destId="{97C7067A-9843-4CB6-8F67-FA1E6E79C360}"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EC4789-78B5-4724-895E-D6B007806F35}">
      <dsp:nvSpPr>
        <dsp:cNvPr id="0" name=""/>
        <dsp:cNvSpPr/>
      </dsp:nvSpPr>
      <dsp:spPr>
        <a:xfrm>
          <a:off x="630279" y="0"/>
          <a:ext cx="7143168" cy="3141554"/>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EA029C-1EA9-4C21-9C5C-FB900DCCDAEA}">
      <dsp:nvSpPr>
        <dsp:cNvPr id="0" name=""/>
        <dsp:cNvSpPr/>
      </dsp:nvSpPr>
      <dsp:spPr>
        <a:xfrm>
          <a:off x="278824" y="942466"/>
          <a:ext cx="2521118" cy="125662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GB" sz="3300" kern="1200" noProof="0" dirty="0"/>
            <a:t>Natural raw material</a:t>
          </a:r>
          <a:endParaRPr lang="es-ES" sz="3300" kern="1200" noProof="0" dirty="0"/>
        </a:p>
      </dsp:txBody>
      <dsp:txXfrm>
        <a:off x="340167" y="1003809"/>
        <a:ext cx="2398432" cy="1133935"/>
      </dsp:txXfrm>
    </dsp:sp>
    <dsp:sp modelId="{CA039A62-EA32-44E9-911E-F9F0BE28D5F9}">
      <dsp:nvSpPr>
        <dsp:cNvPr id="0" name=""/>
        <dsp:cNvSpPr/>
      </dsp:nvSpPr>
      <dsp:spPr>
        <a:xfrm>
          <a:off x="2941304" y="942466"/>
          <a:ext cx="2521118" cy="125662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s-ES" sz="3300" kern="1200" noProof="0" dirty="0" err="1"/>
            <a:t>Products</a:t>
          </a:r>
          <a:endParaRPr lang="es-ES" sz="3300" kern="1200" noProof="0" dirty="0"/>
        </a:p>
      </dsp:txBody>
      <dsp:txXfrm>
        <a:off x="3002647" y="1003809"/>
        <a:ext cx="2398432" cy="1133935"/>
      </dsp:txXfrm>
    </dsp:sp>
    <dsp:sp modelId="{B794F9B3-17A7-4E8C-8FAA-BF5D1A96D841}">
      <dsp:nvSpPr>
        <dsp:cNvPr id="0" name=""/>
        <dsp:cNvSpPr/>
      </dsp:nvSpPr>
      <dsp:spPr>
        <a:xfrm>
          <a:off x="5603784" y="942466"/>
          <a:ext cx="2521118" cy="125662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s-ES" sz="3300" kern="1200" noProof="0" dirty="0" err="1"/>
            <a:t>Waste</a:t>
          </a:r>
          <a:endParaRPr lang="es-ES" sz="3300" kern="1200" noProof="0" dirty="0"/>
        </a:p>
      </dsp:txBody>
      <dsp:txXfrm>
        <a:off x="5665127" y="1003809"/>
        <a:ext cx="2398432" cy="11339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EC4789-78B5-4724-895E-D6B007806F35}">
      <dsp:nvSpPr>
        <dsp:cNvPr id="0" name=""/>
        <dsp:cNvSpPr/>
      </dsp:nvSpPr>
      <dsp:spPr>
        <a:xfrm>
          <a:off x="630279" y="0"/>
          <a:ext cx="7143168" cy="1283509"/>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EA029C-1EA9-4C21-9C5C-FB900DCCDAEA}">
      <dsp:nvSpPr>
        <dsp:cNvPr id="0" name=""/>
        <dsp:cNvSpPr/>
      </dsp:nvSpPr>
      <dsp:spPr>
        <a:xfrm>
          <a:off x="5193" y="385052"/>
          <a:ext cx="2703539" cy="51340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noProof="0" dirty="0"/>
            <a:t>Natural raw material</a:t>
          </a:r>
          <a:endParaRPr lang="es-ES" sz="2100" kern="1200" noProof="0" dirty="0"/>
        </a:p>
      </dsp:txBody>
      <dsp:txXfrm>
        <a:off x="30255" y="410114"/>
        <a:ext cx="2653415" cy="463279"/>
      </dsp:txXfrm>
    </dsp:sp>
    <dsp:sp modelId="{CA039A62-EA32-44E9-911E-F9F0BE28D5F9}">
      <dsp:nvSpPr>
        <dsp:cNvPr id="0" name=""/>
        <dsp:cNvSpPr/>
      </dsp:nvSpPr>
      <dsp:spPr>
        <a:xfrm>
          <a:off x="2850094" y="385052"/>
          <a:ext cx="2703539" cy="51340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ES" sz="2100" kern="1200" noProof="0" dirty="0" err="1"/>
            <a:t>Products</a:t>
          </a:r>
          <a:endParaRPr lang="es-ES" sz="2100" kern="1200" noProof="0" dirty="0"/>
        </a:p>
      </dsp:txBody>
      <dsp:txXfrm>
        <a:off x="2875156" y="410114"/>
        <a:ext cx="2653415" cy="463279"/>
      </dsp:txXfrm>
    </dsp:sp>
    <dsp:sp modelId="{B794F9B3-17A7-4E8C-8FAA-BF5D1A96D841}">
      <dsp:nvSpPr>
        <dsp:cNvPr id="0" name=""/>
        <dsp:cNvSpPr/>
      </dsp:nvSpPr>
      <dsp:spPr>
        <a:xfrm>
          <a:off x="5694995" y="385052"/>
          <a:ext cx="2703539" cy="51340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ES" sz="2100" kern="1200" noProof="0" dirty="0" err="1"/>
            <a:t>Waste</a:t>
          </a:r>
          <a:endParaRPr lang="es-ES" sz="2100" kern="1200" noProof="0" dirty="0"/>
        </a:p>
      </dsp:txBody>
      <dsp:txXfrm>
        <a:off x="5720057" y="410114"/>
        <a:ext cx="2653415" cy="4632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EC4789-78B5-4724-895E-D6B007806F35}">
      <dsp:nvSpPr>
        <dsp:cNvPr id="0" name=""/>
        <dsp:cNvSpPr/>
      </dsp:nvSpPr>
      <dsp:spPr>
        <a:xfrm>
          <a:off x="630279" y="0"/>
          <a:ext cx="7143168" cy="1283509"/>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EA029C-1EA9-4C21-9C5C-FB900DCCDAEA}">
      <dsp:nvSpPr>
        <dsp:cNvPr id="0" name=""/>
        <dsp:cNvSpPr/>
      </dsp:nvSpPr>
      <dsp:spPr>
        <a:xfrm>
          <a:off x="5193" y="385052"/>
          <a:ext cx="2703539" cy="51340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noProof="0" dirty="0"/>
            <a:t>Natural raw material</a:t>
          </a:r>
          <a:endParaRPr lang="es-ES" sz="2100" kern="1200" noProof="0" dirty="0"/>
        </a:p>
      </dsp:txBody>
      <dsp:txXfrm>
        <a:off x="30255" y="410114"/>
        <a:ext cx="2653415" cy="463279"/>
      </dsp:txXfrm>
    </dsp:sp>
    <dsp:sp modelId="{CA039A62-EA32-44E9-911E-F9F0BE28D5F9}">
      <dsp:nvSpPr>
        <dsp:cNvPr id="0" name=""/>
        <dsp:cNvSpPr/>
      </dsp:nvSpPr>
      <dsp:spPr>
        <a:xfrm>
          <a:off x="2850094" y="385052"/>
          <a:ext cx="2703539" cy="51340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ES" sz="2100" kern="1200" noProof="0" dirty="0" err="1"/>
            <a:t>Products</a:t>
          </a:r>
          <a:endParaRPr lang="es-ES" sz="2100" kern="1200" noProof="0" dirty="0"/>
        </a:p>
      </dsp:txBody>
      <dsp:txXfrm>
        <a:off x="2875156" y="410114"/>
        <a:ext cx="2653415" cy="463279"/>
      </dsp:txXfrm>
    </dsp:sp>
    <dsp:sp modelId="{B794F9B3-17A7-4E8C-8FAA-BF5D1A96D841}">
      <dsp:nvSpPr>
        <dsp:cNvPr id="0" name=""/>
        <dsp:cNvSpPr/>
      </dsp:nvSpPr>
      <dsp:spPr>
        <a:xfrm>
          <a:off x="5694995" y="385052"/>
          <a:ext cx="2703539" cy="51340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ES" sz="2100" kern="1200" noProof="0" dirty="0" err="1"/>
            <a:t>Waste</a:t>
          </a:r>
          <a:endParaRPr lang="es-ES" sz="2100" kern="1200" noProof="0" dirty="0"/>
        </a:p>
      </dsp:txBody>
      <dsp:txXfrm>
        <a:off x="5720057" y="410114"/>
        <a:ext cx="2653415" cy="4632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EC4789-78B5-4724-895E-D6B007806F35}">
      <dsp:nvSpPr>
        <dsp:cNvPr id="0" name=""/>
        <dsp:cNvSpPr/>
      </dsp:nvSpPr>
      <dsp:spPr>
        <a:xfrm>
          <a:off x="630279" y="0"/>
          <a:ext cx="7143168" cy="1283509"/>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EA029C-1EA9-4C21-9C5C-FB900DCCDAEA}">
      <dsp:nvSpPr>
        <dsp:cNvPr id="0" name=""/>
        <dsp:cNvSpPr/>
      </dsp:nvSpPr>
      <dsp:spPr>
        <a:xfrm>
          <a:off x="5193" y="385052"/>
          <a:ext cx="2703539" cy="51340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noProof="0" dirty="0"/>
            <a:t>Natural raw material</a:t>
          </a:r>
          <a:endParaRPr lang="es-ES" sz="2100" kern="1200" noProof="0" dirty="0"/>
        </a:p>
      </dsp:txBody>
      <dsp:txXfrm>
        <a:off x="30255" y="410114"/>
        <a:ext cx="2653415" cy="463279"/>
      </dsp:txXfrm>
    </dsp:sp>
    <dsp:sp modelId="{CA039A62-EA32-44E9-911E-F9F0BE28D5F9}">
      <dsp:nvSpPr>
        <dsp:cNvPr id="0" name=""/>
        <dsp:cNvSpPr/>
      </dsp:nvSpPr>
      <dsp:spPr>
        <a:xfrm>
          <a:off x="2850094" y="385052"/>
          <a:ext cx="2703539" cy="51340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ES" sz="2100" kern="1200" noProof="0" dirty="0" err="1"/>
            <a:t>Products</a:t>
          </a:r>
          <a:endParaRPr lang="es-ES" sz="2100" kern="1200" noProof="0" dirty="0"/>
        </a:p>
      </dsp:txBody>
      <dsp:txXfrm>
        <a:off x="2875156" y="410114"/>
        <a:ext cx="2653415" cy="463279"/>
      </dsp:txXfrm>
    </dsp:sp>
    <dsp:sp modelId="{B794F9B3-17A7-4E8C-8FAA-BF5D1A96D841}">
      <dsp:nvSpPr>
        <dsp:cNvPr id="0" name=""/>
        <dsp:cNvSpPr/>
      </dsp:nvSpPr>
      <dsp:spPr>
        <a:xfrm>
          <a:off x="5694995" y="385052"/>
          <a:ext cx="2703539" cy="51340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ES" sz="2100" kern="1200" noProof="0" dirty="0" err="1"/>
            <a:t>Waste</a:t>
          </a:r>
          <a:endParaRPr lang="es-ES" sz="2100" kern="1200" noProof="0" dirty="0"/>
        </a:p>
      </dsp:txBody>
      <dsp:txXfrm>
        <a:off x="5720057" y="410114"/>
        <a:ext cx="2653415" cy="46327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E4EE0E-9825-4F9E-A170-5D8E5F700FDB}">
      <dsp:nvSpPr>
        <dsp:cNvPr id="0" name=""/>
        <dsp:cNvSpPr/>
      </dsp:nvSpPr>
      <dsp:spPr>
        <a:xfrm>
          <a:off x="-5517337" y="-844728"/>
          <a:ext cx="6569275" cy="6569275"/>
        </a:xfrm>
        <a:prstGeom prst="blockArc">
          <a:avLst>
            <a:gd name="adj1" fmla="val 18900000"/>
            <a:gd name="adj2" fmla="val 2700000"/>
            <a:gd name="adj3" fmla="val 329"/>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E05F5EA-B1AB-40C9-912E-1DE9AF750A8A}">
      <dsp:nvSpPr>
        <dsp:cNvPr id="0" name=""/>
        <dsp:cNvSpPr/>
      </dsp:nvSpPr>
      <dsp:spPr>
        <a:xfrm>
          <a:off x="459924" y="304891"/>
          <a:ext cx="7875731" cy="610172"/>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84324" tIns="48260" rIns="48260" bIns="48260" numCol="1" spcCol="1270" anchor="ctr" anchorCtr="0">
          <a:noAutofit/>
        </a:bodyPr>
        <a:lstStyle/>
        <a:p>
          <a:pPr marL="0" lvl="0" indent="0" algn="l" defTabSz="844550">
            <a:lnSpc>
              <a:spcPct val="90000"/>
            </a:lnSpc>
            <a:spcBef>
              <a:spcPct val="0"/>
            </a:spcBef>
            <a:spcAft>
              <a:spcPct val="35000"/>
            </a:spcAft>
            <a:buNone/>
          </a:pPr>
          <a:r>
            <a:rPr lang="es-ES" sz="1900" kern="1200" dirty="0" err="1"/>
            <a:t>Waste</a:t>
          </a:r>
          <a:r>
            <a:rPr lang="es-ES" sz="1900" kern="1200" dirty="0"/>
            <a:t> no </a:t>
          </a:r>
          <a:r>
            <a:rPr lang="es-ES" sz="1900" kern="1200" dirty="0" err="1"/>
            <a:t>longer</a:t>
          </a:r>
          <a:r>
            <a:rPr lang="es-ES" sz="1900" kern="1200" dirty="0"/>
            <a:t> </a:t>
          </a:r>
          <a:r>
            <a:rPr lang="es-ES" sz="1900" kern="1200" dirty="0" err="1"/>
            <a:t>exists</a:t>
          </a:r>
          <a:r>
            <a:rPr lang="es-ES" sz="1900" kern="1200" dirty="0"/>
            <a:t>.</a:t>
          </a:r>
          <a:endParaRPr lang="en-GB" sz="1900" kern="1200" dirty="0"/>
        </a:p>
      </dsp:txBody>
      <dsp:txXfrm>
        <a:off x="459924" y="304891"/>
        <a:ext cx="7875731" cy="610172"/>
      </dsp:txXfrm>
    </dsp:sp>
    <dsp:sp modelId="{98E846A9-0F4E-4DD2-9A2F-D9B3EAB54724}">
      <dsp:nvSpPr>
        <dsp:cNvPr id="0" name=""/>
        <dsp:cNvSpPr/>
      </dsp:nvSpPr>
      <dsp:spPr>
        <a:xfrm>
          <a:off x="139736" y="208232"/>
          <a:ext cx="762715" cy="762715"/>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44BA2BAD-B25E-4600-AC52-D31834DAC27E}">
      <dsp:nvSpPr>
        <dsp:cNvPr id="0" name=""/>
        <dsp:cNvSpPr/>
      </dsp:nvSpPr>
      <dsp:spPr>
        <a:xfrm>
          <a:off x="897156" y="1219856"/>
          <a:ext cx="7438499" cy="610172"/>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84324" tIns="48260" rIns="48260" bIns="48260" numCol="1" spcCol="1270" anchor="ctr" anchorCtr="0">
          <a:noAutofit/>
        </a:bodyPr>
        <a:lstStyle/>
        <a:p>
          <a:pPr marL="0" lvl="0" indent="0" algn="l" defTabSz="844550">
            <a:lnSpc>
              <a:spcPct val="90000"/>
            </a:lnSpc>
            <a:spcBef>
              <a:spcPct val="0"/>
            </a:spcBef>
            <a:spcAft>
              <a:spcPct val="35000"/>
            </a:spcAft>
            <a:buNone/>
          </a:pPr>
          <a:r>
            <a:rPr lang="en-GB" sz="1900" kern="1200" dirty="0"/>
            <a:t>Biological materials are renewable, technological materials are not, and therefore must be recycled</a:t>
          </a:r>
          <a:r>
            <a:rPr lang="es-ES" sz="1900" kern="1200" dirty="0"/>
            <a:t>.</a:t>
          </a:r>
          <a:endParaRPr lang="en-GB" sz="1900" kern="1200" dirty="0"/>
        </a:p>
      </dsp:txBody>
      <dsp:txXfrm>
        <a:off x="897156" y="1219856"/>
        <a:ext cx="7438499" cy="610172"/>
      </dsp:txXfrm>
    </dsp:sp>
    <dsp:sp modelId="{A5FAAF94-7999-4810-8B6B-C6D912EFCB12}">
      <dsp:nvSpPr>
        <dsp:cNvPr id="0" name=""/>
        <dsp:cNvSpPr/>
      </dsp:nvSpPr>
      <dsp:spPr>
        <a:xfrm>
          <a:off x="515798" y="1143585"/>
          <a:ext cx="762715" cy="762715"/>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B9BC6836-93A2-4C6A-BEEC-A96FF61ED580}">
      <dsp:nvSpPr>
        <dsp:cNvPr id="0" name=""/>
        <dsp:cNvSpPr/>
      </dsp:nvSpPr>
      <dsp:spPr>
        <a:xfrm>
          <a:off x="1031351" y="2134822"/>
          <a:ext cx="7304305" cy="610172"/>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84324" tIns="48260" rIns="48260" bIns="48260" numCol="1" spcCol="1270" anchor="ctr" anchorCtr="0">
          <a:noAutofit/>
        </a:bodyPr>
        <a:lstStyle/>
        <a:p>
          <a:pPr marL="0" lvl="0" indent="0" algn="l" defTabSz="844550">
            <a:lnSpc>
              <a:spcPct val="90000"/>
            </a:lnSpc>
            <a:spcBef>
              <a:spcPct val="0"/>
            </a:spcBef>
            <a:spcAft>
              <a:spcPct val="35000"/>
            </a:spcAft>
            <a:buNone/>
          </a:pPr>
          <a:r>
            <a:rPr lang="en-GB" sz="1900" kern="1200" dirty="0"/>
            <a:t>Try to reuse all products, if that is not possible, parts of the product and if that is not possible, recycle the materials</a:t>
          </a:r>
          <a:r>
            <a:rPr lang="es-ES" sz="1900" kern="1200" dirty="0"/>
            <a:t>.</a:t>
          </a:r>
        </a:p>
      </dsp:txBody>
      <dsp:txXfrm>
        <a:off x="1031351" y="2134822"/>
        <a:ext cx="7304305" cy="610172"/>
      </dsp:txXfrm>
    </dsp:sp>
    <dsp:sp modelId="{922348AB-94C9-41D4-B6E5-F162508728BE}">
      <dsp:nvSpPr>
        <dsp:cNvPr id="0" name=""/>
        <dsp:cNvSpPr/>
      </dsp:nvSpPr>
      <dsp:spPr>
        <a:xfrm>
          <a:off x="649993" y="2058551"/>
          <a:ext cx="762715" cy="762715"/>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9A99B015-80AF-410A-B743-77BFAC2ECAFB}">
      <dsp:nvSpPr>
        <dsp:cNvPr id="0" name=""/>
        <dsp:cNvSpPr/>
      </dsp:nvSpPr>
      <dsp:spPr>
        <a:xfrm>
          <a:off x="897156" y="3049788"/>
          <a:ext cx="7438499" cy="610172"/>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84324" tIns="48260" rIns="48260" bIns="48260" numCol="1" spcCol="1270" anchor="ctr" anchorCtr="0">
          <a:noAutofit/>
        </a:bodyPr>
        <a:lstStyle/>
        <a:p>
          <a:pPr marL="0" lvl="0" indent="0" algn="l" defTabSz="844550">
            <a:lnSpc>
              <a:spcPct val="90000"/>
            </a:lnSpc>
            <a:spcBef>
              <a:spcPct val="0"/>
            </a:spcBef>
            <a:spcAft>
              <a:spcPct val="35000"/>
            </a:spcAft>
            <a:buNone/>
          </a:pPr>
          <a:r>
            <a:rPr lang="en-GB" sz="1900" kern="1200" dirty="0"/>
            <a:t>First repair, then reuse, remanufacturing and finally recycling</a:t>
          </a:r>
          <a:r>
            <a:rPr lang="es-ES" sz="1900" kern="1200" dirty="0"/>
            <a:t>.</a:t>
          </a:r>
        </a:p>
      </dsp:txBody>
      <dsp:txXfrm>
        <a:off x="897156" y="3049788"/>
        <a:ext cx="7438499" cy="610172"/>
      </dsp:txXfrm>
    </dsp:sp>
    <dsp:sp modelId="{8921D5FE-107B-4C2C-8E62-D705C8A71D6A}">
      <dsp:nvSpPr>
        <dsp:cNvPr id="0" name=""/>
        <dsp:cNvSpPr/>
      </dsp:nvSpPr>
      <dsp:spPr>
        <a:xfrm>
          <a:off x="515798" y="2973517"/>
          <a:ext cx="762715" cy="762715"/>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685CB0C7-1BD7-4444-A075-1A331A50A430}">
      <dsp:nvSpPr>
        <dsp:cNvPr id="0" name=""/>
        <dsp:cNvSpPr/>
      </dsp:nvSpPr>
      <dsp:spPr>
        <a:xfrm>
          <a:off x="459924" y="3964754"/>
          <a:ext cx="7875731" cy="610172"/>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84324" tIns="48260" rIns="48260" bIns="48260" numCol="1" spcCol="1270" anchor="ctr" anchorCtr="0">
          <a:noAutofit/>
        </a:bodyPr>
        <a:lstStyle/>
        <a:p>
          <a:pPr marL="0" lvl="0" indent="0" algn="l" defTabSz="844550">
            <a:lnSpc>
              <a:spcPct val="90000"/>
            </a:lnSpc>
            <a:spcBef>
              <a:spcPct val="0"/>
            </a:spcBef>
            <a:spcAft>
              <a:spcPct val="35000"/>
            </a:spcAft>
            <a:buNone/>
          </a:pPr>
          <a:r>
            <a:rPr lang="en-GB" sz="1900" kern="1200" dirty="0"/>
            <a:t>Making use of renewable energy</a:t>
          </a:r>
          <a:r>
            <a:rPr lang="es-ES" sz="1900" kern="1200" dirty="0"/>
            <a:t>.</a:t>
          </a:r>
        </a:p>
      </dsp:txBody>
      <dsp:txXfrm>
        <a:off x="459924" y="3964754"/>
        <a:ext cx="7875731" cy="610172"/>
      </dsp:txXfrm>
    </dsp:sp>
    <dsp:sp modelId="{97C7067A-9843-4CB6-8F67-FA1E6E79C360}">
      <dsp:nvSpPr>
        <dsp:cNvPr id="0" name=""/>
        <dsp:cNvSpPr/>
      </dsp:nvSpPr>
      <dsp:spPr>
        <a:xfrm>
          <a:off x="78566" y="3888482"/>
          <a:ext cx="762715" cy="762715"/>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93B5F5-B5CF-4AF2-AF47-13E02D1B4800}" type="datetimeFigureOut">
              <a:rPr lang="es-ES" smtClean="0"/>
              <a:t>26/11/2019</a:t>
            </a:fld>
            <a:endParaRPr lang="es-E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36B16E-D994-4930-B2FB-E3C56C285495}" type="slidenum">
              <a:rPr lang="es-ES" smtClean="0"/>
              <a:t>‹Nº›</a:t>
            </a:fld>
            <a:endParaRPr lang="es-ES"/>
          </a:p>
        </p:txBody>
      </p:sp>
    </p:spTree>
    <p:extLst>
      <p:ext uri="{BB962C8B-B14F-4D97-AF65-F5344CB8AC3E}">
        <p14:creationId xmlns:p14="http://schemas.microsoft.com/office/powerpoint/2010/main" val="11132778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324744" y="1916831"/>
            <a:ext cx="8495708" cy="910952"/>
          </a:xfrm>
        </p:spPr>
        <p:txBody>
          <a:bodyPr/>
          <a:lstStyle>
            <a:lvl1pPr marL="0" indent="0" algn="l">
              <a:buNone/>
              <a:defRPr>
                <a:solidFill>
                  <a:schemeClr val="tx1">
                    <a:lumMod val="75000"/>
                    <a:lumOff val="2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de-DE" dirty="0"/>
              <a:t>Formatvorlage des Untertitelmasters durch Klicken bearbeiten</a:t>
            </a:r>
          </a:p>
        </p:txBody>
      </p:sp>
      <p:sp>
        <p:nvSpPr>
          <p:cNvPr id="4" name="Datumsplatzhalter 3"/>
          <p:cNvSpPr>
            <a:spLocks noGrp="1"/>
          </p:cNvSpPr>
          <p:nvPr>
            <p:ph type="dt" sz="half" idx="10"/>
          </p:nvPr>
        </p:nvSpPr>
        <p:spPr/>
        <p:txBody>
          <a:bodyPr/>
          <a:lstStyle/>
          <a:p>
            <a:fld id="{DCECC0AA-313D-465B-B385-BC881AD61D3E}" type="datetime1">
              <a:rPr lang="de-DE" smtClean="0"/>
              <a:t>26.11.2019</a:t>
            </a:fld>
            <a:endParaRPr lang="de-DE"/>
          </a:p>
        </p:txBody>
      </p:sp>
      <p:sp>
        <p:nvSpPr>
          <p:cNvPr id="5" name="Fußzeilenplatzhalter 4"/>
          <p:cNvSpPr>
            <a:spLocks noGrp="1"/>
          </p:cNvSpPr>
          <p:nvPr>
            <p:ph type="ftr" sz="quarter" idx="11"/>
          </p:nvPr>
        </p:nvSpPr>
        <p:spPr/>
        <p:txBody>
          <a:bodyPr/>
          <a:lstStyle/>
          <a:p>
            <a:r>
              <a:rPr lang="en-US"/>
              <a:t>Use the menu "insert" to edit your footer line here</a:t>
            </a:r>
            <a:endParaRPr lang="de-DE"/>
          </a:p>
        </p:txBody>
      </p:sp>
      <p:sp>
        <p:nvSpPr>
          <p:cNvPr id="6" name="Foliennummernplatzhalter 5"/>
          <p:cNvSpPr>
            <a:spLocks noGrp="1"/>
          </p:cNvSpPr>
          <p:nvPr>
            <p:ph type="sldNum" sz="quarter" idx="12"/>
          </p:nvPr>
        </p:nvSpPr>
        <p:spPr/>
        <p:txBody>
          <a:bodyPr/>
          <a:lstStyle/>
          <a:p>
            <a:fld id="{78B3FE12-62BD-41F9-8F3F-A0956C733398}" type="slidenum">
              <a:rPr lang="de-DE" smtClean="0"/>
              <a:t>‹Nº›</a:t>
            </a:fld>
            <a:endParaRPr lang="de-DE"/>
          </a:p>
        </p:txBody>
      </p:sp>
      <p:sp>
        <p:nvSpPr>
          <p:cNvPr id="7" name="Titel 1"/>
          <p:cNvSpPr>
            <a:spLocks noGrp="1"/>
          </p:cNvSpPr>
          <p:nvPr>
            <p:ph type="title"/>
          </p:nvPr>
        </p:nvSpPr>
        <p:spPr>
          <a:xfrm>
            <a:off x="370137" y="274638"/>
            <a:ext cx="8403728" cy="490066"/>
          </a:xfrm>
        </p:spPr>
        <p:txBody>
          <a:bodyPr/>
          <a:lstStyle/>
          <a:p>
            <a:r>
              <a:rPr lang="de-DE" dirty="0"/>
              <a:t>Titelmasterformat durch Klicken bearbeiten</a:t>
            </a:r>
          </a:p>
        </p:txBody>
      </p:sp>
    </p:spTree>
    <p:extLst>
      <p:ext uri="{BB962C8B-B14F-4D97-AF65-F5344CB8AC3E}">
        <p14:creationId xmlns:p14="http://schemas.microsoft.com/office/powerpoint/2010/main" val="3664507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15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e-DE"/>
              <a:t>Textmasterformat bearbeiten</a:t>
            </a:r>
          </a:p>
        </p:txBody>
      </p:sp>
      <p:sp>
        <p:nvSpPr>
          <p:cNvPr id="5" name="Datumsplatzhalter 4"/>
          <p:cNvSpPr>
            <a:spLocks noGrp="1"/>
          </p:cNvSpPr>
          <p:nvPr>
            <p:ph type="dt" sz="half" idx="10"/>
          </p:nvPr>
        </p:nvSpPr>
        <p:spPr/>
        <p:txBody>
          <a:bodyPr/>
          <a:lstStyle/>
          <a:p>
            <a:fld id="{AD89F54C-3E7E-4989-98A7-B6C9C3644CA5}" type="datetime1">
              <a:rPr lang="de-DE" smtClean="0"/>
              <a:t>26.11.2019</a:t>
            </a:fld>
            <a:endParaRPr lang="de-DE"/>
          </a:p>
        </p:txBody>
      </p:sp>
      <p:sp>
        <p:nvSpPr>
          <p:cNvPr id="6" name="Fußzeilenplatzhalter 5"/>
          <p:cNvSpPr>
            <a:spLocks noGrp="1"/>
          </p:cNvSpPr>
          <p:nvPr>
            <p:ph type="ftr" sz="quarter" idx="11"/>
          </p:nvPr>
        </p:nvSpPr>
        <p:spPr/>
        <p:txBody>
          <a:bodyPr/>
          <a:lstStyle/>
          <a:p>
            <a:r>
              <a:rPr lang="en-US"/>
              <a:t>Use the menu "insert" to edit your footer line here</a:t>
            </a:r>
            <a:endParaRPr lang="de-DE"/>
          </a:p>
        </p:txBody>
      </p:sp>
      <p:sp>
        <p:nvSpPr>
          <p:cNvPr id="7" name="Foliennummernplatzhalter 6"/>
          <p:cNvSpPr>
            <a:spLocks noGrp="1"/>
          </p:cNvSpPr>
          <p:nvPr>
            <p:ph type="sldNum" sz="quarter" idx="12"/>
          </p:nvPr>
        </p:nvSpPr>
        <p:spPr/>
        <p:txBody>
          <a:bodyPr/>
          <a:lstStyle/>
          <a:p>
            <a:fld id="{78B3FE12-62BD-41F9-8F3F-A0956C733398}" type="slidenum">
              <a:rPr lang="de-DE" smtClean="0"/>
              <a:t>‹Nº›</a:t>
            </a:fld>
            <a:endParaRPr lang="de-DE"/>
          </a:p>
        </p:txBody>
      </p:sp>
    </p:spTree>
    <p:extLst>
      <p:ext uri="{BB962C8B-B14F-4D97-AF65-F5344CB8AC3E}">
        <p14:creationId xmlns:p14="http://schemas.microsoft.com/office/powerpoint/2010/main" val="433797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7D7B45DD-13F8-4B3C-B9D2-6AF40203AC01}" type="datetime1">
              <a:rPr lang="de-DE" smtClean="0"/>
              <a:t>26.11.2019</a:t>
            </a:fld>
            <a:endParaRPr lang="de-DE"/>
          </a:p>
        </p:txBody>
      </p:sp>
      <p:sp>
        <p:nvSpPr>
          <p:cNvPr id="5" name="Fußzeilenplatzhalter 4"/>
          <p:cNvSpPr>
            <a:spLocks noGrp="1"/>
          </p:cNvSpPr>
          <p:nvPr>
            <p:ph type="ftr" sz="quarter" idx="11"/>
          </p:nvPr>
        </p:nvSpPr>
        <p:spPr/>
        <p:txBody>
          <a:bodyPr/>
          <a:lstStyle/>
          <a:p>
            <a:r>
              <a:rPr lang="en-US"/>
              <a:t>Use the menu "insert" to edit your footer line here</a:t>
            </a:r>
            <a:endParaRPr lang="de-DE"/>
          </a:p>
        </p:txBody>
      </p:sp>
      <p:sp>
        <p:nvSpPr>
          <p:cNvPr id="6" name="Foliennummernplatzhalter 5"/>
          <p:cNvSpPr>
            <a:spLocks noGrp="1"/>
          </p:cNvSpPr>
          <p:nvPr>
            <p:ph type="sldNum" sz="quarter" idx="12"/>
          </p:nvPr>
        </p:nvSpPr>
        <p:spPr/>
        <p:txBody>
          <a:bodyPr/>
          <a:lstStyle/>
          <a:p>
            <a:fld id="{78B3FE12-62BD-41F9-8F3F-A0956C733398}" type="slidenum">
              <a:rPr lang="de-DE" smtClean="0"/>
              <a:t>‹Nº›</a:t>
            </a:fld>
            <a:endParaRPr lang="de-DE"/>
          </a:p>
        </p:txBody>
      </p:sp>
    </p:spTree>
    <p:extLst>
      <p:ext uri="{BB962C8B-B14F-4D97-AF65-F5344CB8AC3E}">
        <p14:creationId xmlns:p14="http://schemas.microsoft.com/office/powerpoint/2010/main" val="30774070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40"/>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40"/>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E1CA0605-D329-40CE-B597-340852337C23}" type="datetime1">
              <a:rPr lang="de-DE" smtClean="0"/>
              <a:t>26.11.2019</a:t>
            </a:fld>
            <a:endParaRPr lang="de-DE"/>
          </a:p>
        </p:txBody>
      </p:sp>
      <p:sp>
        <p:nvSpPr>
          <p:cNvPr id="5" name="Fußzeilenplatzhalter 4"/>
          <p:cNvSpPr>
            <a:spLocks noGrp="1"/>
          </p:cNvSpPr>
          <p:nvPr>
            <p:ph type="ftr" sz="quarter" idx="11"/>
          </p:nvPr>
        </p:nvSpPr>
        <p:spPr/>
        <p:txBody>
          <a:bodyPr/>
          <a:lstStyle/>
          <a:p>
            <a:r>
              <a:rPr lang="en-US"/>
              <a:t>Use the menu "insert" to edit your footer line here</a:t>
            </a:r>
            <a:endParaRPr lang="de-DE"/>
          </a:p>
        </p:txBody>
      </p:sp>
      <p:sp>
        <p:nvSpPr>
          <p:cNvPr id="6" name="Foliennummernplatzhalter 5"/>
          <p:cNvSpPr>
            <a:spLocks noGrp="1"/>
          </p:cNvSpPr>
          <p:nvPr>
            <p:ph type="sldNum" sz="quarter" idx="12"/>
          </p:nvPr>
        </p:nvSpPr>
        <p:spPr/>
        <p:txBody>
          <a:bodyPr/>
          <a:lstStyle/>
          <a:p>
            <a:fld id="{78B3FE12-62BD-41F9-8F3F-A0956C733398}" type="slidenum">
              <a:rPr lang="de-DE" smtClean="0"/>
              <a:t>‹Nº›</a:t>
            </a:fld>
            <a:endParaRPr lang="de-DE"/>
          </a:p>
        </p:txBody>
      </p:sp>
    </p:spTree>
    <p:extLst>
      <p:ext uri="{BB962C8B-B14F-4D97-AF65-F5344CB8AC3E}">
        <p14:creationId xmlns:p14="http://schemas.microsoft.com/office/powerpoint/2010/main" val="32458861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sp>
        <p:nvSpPr>
          <p:cNvPr id="3" name="Subtítulo 2"/>
          <p:cNvSpPr>
            <a:spLocks noGrp="1"/>
          </p:cNvSpPr>
          <p:nvPr>
            <p:ph type="subTitle" idx="1" hasCustomPrompt="1"/>
          </p:nvPr>
        </p:nvSpPr>
        <p:spPr>
          <a:xfrm>
            <a:off x="395140" y="1106351"/>
            <a:ext cx="6858000" cy="429198"/>
          </a:xfrm>
        </p:spPr>
        <p:txBody>
          <a:bodyPr>
            <a:normAutofit/>
          </a:bodyPr>
          <a:lstStyle>
            <a:lvl1pPr marL="0" indent="0" algn="l">
              <a:buNone/>
              <a:defRPr sz="1500" b="0">
                <a:solidFill>
                  <a:schemeClr val="accent6"/>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dirty="0"/>
              <a:t>HAGA CLIC PARA MODIFICAR EL ESTILO DE SUBTÍTULO DEL PATRÓN</a:t>
            </a:r>
          </a:p>
        </p:txBody>
      </p:sp>
      <p:sp>
        <p:nvSpPr>
          <p:cNvPr id="2" name="Título 1"/>
          <p:cNvSpPr>
            <a:spLocks noGrp="1"/>
          </p:cNvSpPr>
          <p:nvPr>
            <p:ph type="ctrTitle"/>
          </p:nvPr>
        </p:nvSpPr>
        <p:spPr>
          <a:xfrm>
            <a:off x="395141" y="518644"/>
            <a:ext cx="7502989" cy="631977"/>
          </a:xfrm>
        </p:spPr>
        <p:txBody>
          <a:bodyPr anchor="b">
            <a:normAutofit/>
          </a:bodyPr>
          <a:lstStyle>
            <a:lvl1pPr algn="l">
              <a:defRPr sz="2700">
                <a:solidFill>
                  <a:schemeClr val="accent1"/>
                </a:solidFill>
                <a:latin typeface="+mj-lt"/>
              </a:defRPr>
            </a:lvl1pPr>
          </a:lstStyle>
          <a:p>
            <a:r>
              <a:rPr lang="es-ES" dirty="0"/>
              <a:t>Haga clic para modificar el estilo de título del patrón</a:t>
            </a:r>
          </a:p>
        </p:txBody>
      </p:sp>
      <p:sp>
        <p:nvSpPr>
          <p:cNvPr id="4" name="Marcador de fecha 3"/>
          <p:cNvSpPr>
            <a:spLocks noGrp="1"/>
          </p:cNvSpPr>
          <p:nvPr>
            <p:ph type="dt" sz="half" idx="10"/>
          </p:nvPr>
        </p:nvSpPr>
        <p:spPr/>
        <p:txBody>
          <a:bodyPr/>
          <a:lstStyle/>
          <a:p>
            <a:fld id="{E1E7B302-6B9C-4AA0-A611-21ABD157CDBA}" type="datetimeFigureOut">
              <a:rPr lang="es-ES" smtClean="0"/>
              <a:t>26/11/2019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B9BCCBE-ED99-4192-B7F7-2F573D6EF204}" type="slidenum">
              <a:rPr lang="es-ES" smtClean="0"/>
              <a:t>‹Nº›</a:t>
            </a:fld>
            <a:endParaRPr lang="es-ES"/>
          </a:p>
        </p:txBody>
      </p:sp>
      <p:sp>
        <p:nvSpPr>
          <p:cNvPr id="8" name="Marcador de texto 7"/>
          <p:cNvSpPr>
            <a:spLocks noGrp="1"/>
          </p:cNvSpPr>
          <p:nvPr>
            <p:ph type="body" sz="quarter" idx="13"/>
          </p:nvPr>
        </p:nvSpPr>
        <p:spPr>
          <a:xfrm>
            <a:off x="395288" y="1976438"/>
            <a:ext cx="7503319" cy="4000500"/>
          </a:xfrm>
        </p:spPr>
        <p:txBody>
          <a:bodyPr/>
          <a:lstStyle>
            <a:lvl1pPr>
              <a:buClr>
                <a:schemeClr val="accent1"/>
              </a:buClr>
              <a:defRPr>
                <a:latin typeface="+mj-lt"/>
              </a:defRPr>
            </a:lvl1pPr>
            <a:lvl2pPr>
              <a:buClr>
                <a:schemeClr val="accent1"/>
              </a:buClr>
              <a:defRPr>
                <a:latin typeface="+mj-lt"/>
              </a:defRPr>
            </a:lvl2pPr>
            <a:lvl3pPr>
              <a:buClr>
                <a:schemeClr val="accent1"/>
              </a:buClr>
              <a:defRPr>
                <a:latin typeface="+mj-lt"/>
              </a:defRPr>
            </a:lvl3pPr>
            <a:lvl4pPr>
              <a:buClr>
                <a:schemeClr val="accent1"/>
              </a:buClr>
              <a:defRPr>
                <a:latin typeface="+mj-lt"/>
              </a:defRPr>
            </a:lvl4pPr>
            <a:lvl5pPr>
              <a:buClr>
                <a:schemeClr val="accent1"/>
              </a:buClr>
              <a:defRPr>
                <a:latin typeface="+mj-lt"/>
              </a:defRPr>
            </a:lvl5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21452418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394C04D7-7DE5-4BF6-A6F2-72D672D42D9E}" type="datetimeFigureOut">
              <a:rPr lang="es-ES" smtClean="0"/>
              <a:t>26/11/2019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F6E7399-596B-47F8-B3EC-C7EA81B5980E}" type="slidenum">
              <a:rPr lang="es-ES" smtClean="0"/>
              <a:t>‹Nº›</a:t>
            </a:fld>
            <a:endParaRPr lang="es-ES"/>
          </a:p>
        </p:txBody>
      </p:sp>
    </p:spTree>
    <p:extLst>
      <p:ext uri="{BB962C8B-B14F-4D97-AF65-F5344CB8AC3E}">
        <p14:creationId xmlns:p14="http://schemas.microsoft.com/office/powerpoint/2010/main" val="28872579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94C04D7-7DE5-4BF6-A6F2-72D672D42D9E}" type="datetimeFigureOut">
              <a:rPr lang="es-ES" smtClean="0"/>
              <a:t>26/11/2019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F6E7399-596B-47F8-B3EC-C7EA81B5980E}" type="slidenum">
              <a:rPr lang="es-ES" smtClean="0"/>
              <a:t>‹Nº›</a:t>
            </a:fld>
            <a:endParaRPr lang="es-ES"/>
          </a:p>
        </p:txBody>
      </p:sp>
    </p:spTree>
    <p:extLst>
      <p:ext uri="{BB962C8B-B14F-4D97-AF65-F5344CB8AC3E}">
        <p14:creationId xmlns:p14="http://schemas.microsoft.com/office/powerpoint/2010/main" val="42101030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394C04D7-7DE5-4BF6-A6F2-72D672D42D9E}" type="datetimeFigureOut">
              <a:rPr lang="es-ES" smtClean="0"/>
              <a:t>26/11/2019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F6E7399-596B-47F8-B3EC-C7EA81B5980E}" type="slidenum">
              <a:rPr lang="es-ES" smtClean="0"/>
              <a:t>‹Nº›</a:t>
            </a:fld>
            <a:endParaRPr lang="es-ES"/>
          </a:p>
        </p:txBody>
      </p:sp>
    </p:spTree>
    <p:extLst>
      <p:ext uri="{BB962C8B-B14F-4D97-AF65-F5344CB8AC3E}">
        <p14:creationId xmlns:p14="http://schemas.microsoft.com/office/powerpoint/2010/main" val="33194904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394C04D7-7DE5-4BF6-A6F2-72D672D42D9E}" type="datetimeFigureOut">
              <a:rPr lang="es-ES" smtClean="0"/>
              <a:t>26/11/2019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2F6E7399-596B-47F8-B3EC-C7EA81B5980E}" type="slidenum">
              <a:rPr lang="es-ES" smtClean="0"/>
              <a:t>‹Nº›</a:t>
            </a:fld>
            <a:endParaRPr lang="es-ES"/>
          </a:p>
        </p:txBody>
      </p:sp>
    </p:spTree>
    <p:extLst>
      <p:ext uri="{BB962C8B-B14F-4D97-AF65-F5344CB8AC3E}">
        <p14:creationId xmlns:p14="http://schemas.microsoft.com/office/powerpoint/2010/main" val="39568784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394C04D7-7DE5-4BF6-A6F2-72D672D42D9E}" type="datetimeFigureOut">
              <a:rPr lang="es-ES" smtClean="0"/>
              <a:t>26/11/2019</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2F6E7399-596B-47F8-B3EC-C7EA81B5980E}" type="slidenum">
              <a:rPr lang="es-ES" smtClean="0"/>
              <a:t>‹Nº›</a:t>
            </a:fld>
            <a:endParaRPr lang="es-ES"/>
          </a:p>
        </p:txBody>
      </p:sp>
    </p:spTree>
    <p:extLst>
      <p:ext uri="{BB962C8B-B14F-4D97-AF65-F5344CB8AC3E}">
        <p14:creationId xmlns:p14="http://schemas.microsoft.com/office/powerpoint/2010/main" val="26214691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394C04D7-7DE5-4BF6-A6F2-72D672D42D9E}" type="datetimeFigureOut">
              <a:rPr lang="es-ES" smtClean="0"/>
              <a:t>26/11/2019</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2F6E7399-596B-47F8-B3EC-C7EA81B5980E}" type="slidenum">
              <a:rPr lang="es-ES" smtClean="0"/>
              <a:t>‹Nº›</a:t>
            </a:fld>
            <a:endParaRPr lang="es-ES"/>
          </a:p>
        </p:txBody>
      </p:sp>
    </p:spTree>
    <p:extLst>
      <p:ext uri="{BB962C8B-B14F-4D97-AF65-F5344CB8AC3E}">
        <p14:creationId xmlns:p14="http://schemas.microsoft.com/office/powerpoint/2010/main" val="3096754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370137" y="274638"/>
            <a:ext cx="8403728" cy="490066"/>
          </a:xfrm>
        </p:spPr>
        <p:txBody>
          <a:bodyPr/>
          <a:lstStyle/>
          <a:p>
            <a:r>
              <a:rPr lang="de-DE" dirty="0"/>
              <a:t>Titelmasterformat durch Klicken bearbeiten</a:t>
            </a:r>
          </a:p>
        </p:txBody>
      </p:sp>
      <p:sp>
        <p:nvSpPr>
          <p:cNvPr id="3" name="Inhaltsplatzhalter 2"/>
          <p:cNvSpPr>
            <a:spLocks noGrp="1"/>
          </p:cNvSpPr>
          <p:nvPr>
            <p:ph idx="1"/>
          </p:nvPr>
        </p:nvSpPr>
        <p:spPr/>
        <p:txBody>
          <a:bodyPr/>
          <a:lstStyle>
            <a:lvl1pPr>
              <a:defRPr sz="1425" b="1"/>
            </a:lvl1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p:txBody>
          <a:bodyPr/>
          <a:lstStyle/>
          <a:p>
            <a:fld id="{AA8E5087-61B5-49F9-A7BA-21236901373C}" type="datetime1">
              <a:rPr lang="de-DE" smtClean="0"/>
              <a:t>26.11.2019</a:t>
            </a:fld>
            <a:endParaRPr lang="de-DE"/>
          </a:p>
        </p:txBody>
      </p:sp>
      <p:sp>
        <p:nvSpPr>
          <p:cNvPr id="5" name="Fußzeilenplatzhalter 4"/>
          <p:cNvSpPr>
            <a:spLocks noGrp="1"/>
          </p:cNvSpPr>
          <p:nvPr>
            <p:ph type="ftr" sz="quarter" idx="11"/>
          </p:nvPr>
        </p:nvSpPr>
        <p:spPr/>
        <p:txBody>
          <a:bodyPr/>
          <a:lstStyle/>
          <a:p>
            <a:r>
              <a:rPr lang="en-US"/>
              <a:t>Use the menu "insert" to edit your footer line here</a:t>
            </a:r>
            <a:endParaRPr lang="de-DE"/>
          </a:p>
        </p:txBody>
      </p:sp>
      <p:sp>
        <p:nvSpPr>
          <p:cNvPr id="6" name="Foliennummernplatzhalter 5"/>
          <p:cNvSpPr>
            <a:spLocks noGrp="1"/>
          </p:cNvSpPr>
          <p:nvPr>
            <p:ph type="sldNum" sz="quarter" idx="12"/>
          </p:nvPr>
        </p:nvSpPr>
        <p:spPr/>
        <p:txBody>
          <a:bodyPr/>
          <a:lstStyle/>
          <a:p>
            <a:fld id="{78B3FE12-62BD-41F9-8F3F-A0956C733398}" type="slidenum">
              <a:rPr lang="de-DE" smtClean="0"/>
              <a:t>‹Nº›</a:t>
            </a:fld>
            <a:endParaRPr lang="de-DE"/>
          </a:p>
        </p:txBody>
      </p:sp>
      <p:sp>
        <p:nvSpPr>
          <p:cNvPr id="8" name="Untertitel 2"/>
          <p:cNvSpPr>
            <a:spLocks noGrp="1"/>
          </p:cNvSpPr>
          <p:nvPr>
            <p:ph type="subTitle" idx="13"/>
          </p:nvPr>
        </p:nvSpPr>
        <p:spPr>
          <a:xfrm>
            <a:off x="370136" y="764704"/>
            <a:ext cx="8402400" cy="288032"/>
          </a:xfrm>
          <a:noFill/>
        </p:spPr>
        <p:txBody>
          <a:bodyPr vert="horz" lIns="91440" tIns="45720" rIns="91440" bIns="45720" rtlCol="0" anchor="ctr">
            <a:noAutofit/>
          </a:bodyPr>
          <a:lstStyle>
            <a:lvl1pPr>
              <a:defRPr lang="de-DE" sz="975" b="0" dirty="0">
                <a:solidFill>
                  <a:schemeClr val="accent1"/>
                </a:solidFill>
                <a:latin typeface="+mj-lt"/>
                <a:ea typeface="+mj-ea"/>
                <a:cs typeface="+mj-cs"/>
              </a:defRPr>
            </a:lvl1pPr>
          </a:lstStyle>
          <a:p>
            <a:pPr lvl="0">
              <a:spcBef>
                <a:spcPct val="0"/>
              </a:spcBef>
            </a:pPr>
            <a:r>
              <a:rPr lang="de-DE" dirty="0"/>
              <a:t>Formatvorlage des Untertitelmasters durch Klicken bearbeiten</a:t>
            </a:r>
          </a:p>
        </p:txBody>
      </p:sp>
    </p:spTree>
    <p:extLst>
      <p:ext uri="{BB962C8B-B14F-4D97-AF65-F5344CB8AC3E}">
        <p14:creationId xmlns:p14="http://schemas.microsoft.com/office/powerpoint/2010/main" val="29438422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4C04D7-7DE5-4BF6-A6F2-72D672D42D9E}" type="datetimeFigureOut">
              <a:rPr lang="es-ES" smtClean="0"/>
              <a:t>26/11/2019</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2F6E7399-596B-47F8-B3EC-C7EA81B5980E}" type="slidenum">
              <a:rPr lang="es-ES" smtClean="0"/>
              <a:t>‹Nº›</a:t>
            </a:fld>
            <a:endParaRPr lang="es-ES"/>
          </a:p>
        </p:txBody>
      </p:sp>
    </p:spTree>
    <p:extLst>
      <p:ext uri="{BB962C8B-B14F-4D97-AF65-F5344CB8AC3E}">
        <p14:creationId xmlns:p14="http://schemas.microsoft.com/office/powerpoint/2010/main" val="32826554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94C04D7-7DE5-4BF6-A6F2-72D672D42D9E}" type="datetimeFigureOut">
              <a:rPr lang="es-ES" smtClean="0"/>
              <a:t>26/11/2019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2F6E7399-596B-47F8-B3EC-C7EA81B5980E}" type="slidenum">
              <a:rPr lang="es-ES" smtClean="0"/>
              <a:t>‹Nº›</a:t>
            </a:fld>
            <a:endParaRPr lang="es-ES"/>
          </a:p>
        </p:txBody>
      </p:sp>
    </p:spTree>
    <p:extLst>
      <p:ext uri="{BB962C8B-B14F-4D97-AF65-F5344CB8AC3E}">
        <p14:creationId xmlns:p14="http://schemas.microsoft.com/office/powerpoint/2010/main" val="27831467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94C04D7-7DE5-4BF6-A6F2-72D672D42D9E}" type="datetimeFigureOut">
              <a:rPr lang="es-ES" smtClean="0"/>
              <a:t>26/11/2019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2F6E7399-596B-47F8-B3EC-C7EA81B5980E}" type="slidenum">
              <a:rPr lang="es-ES" smtClean="0"/>
              <a:t>‹Nº›</a:t>
            </a:fld>
            <a:endParaRPr lang="es-ES"/>
          </a:p>
        </p:txBody>
      </p:sp>
    </p:spTree>
    <p:extLst>
      <p:ext uri="{BB962C8B-B14F-4D97-AF65-F5344CB8AC3E}">
        <p14:creationId xmlns:p14="http://schemas.microsoft.com/office/powerpoint/2010/main" val="6143403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94C04D7-7DE5-4BF6-A6F2-72D672D42D9E}" type="datetimeFigureOut">
              <a:rPr lang="es-ES" smtClean="0"/>
              <a:t>26/11/2019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F6E7399-596B-47F8-B3EC-C7EA81B5980E}" type="slidenum">
              <a:rPr lang="es-ES" smtClean="0"/>
              <a:t>‹Nº›</a:t>
            </a:fld>
            <a:endParaRPr lang="es-ES"/>
          </a:p>
        </p:txBody>
      </p:sp>
    </p:spTree>
    <p:extLst>
      <p:ext uri="{BB962C8B-B14F-4D97-AF65-F5344CB8AC3E}">
        <p14:creationId xmlns:p14="http://schemas.microsoft.com/office/powerpoint/2010/main" val="23412339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94C04D7-7DE5-4BF6-A6F2-72D672D42D9E}" type="datetimeFigureOut">
              <a:rPr lang="es-ES" smtClean="0"/>
              <a:t>26/11/2019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F6E7399-596B-47F8-B3EC-C7EA81B5980E}" type="slidenum">
              <a:rPr lang="es-ES" smtClean="0"/>
              <a:t>‹Nº›</a:t>
            </a:fld>
            <a:endParaRPr lang="es-ES"/>
          </a:p>
        </p:txBody>
      </p:sp>
    </p:spTree>
    <p:extLst>
      <p:ext uri="{BB962C8B-B14F-4D97-AF65-F5344CB8AC3E}">
        <p14:creationId xmlns:p14="http://schemas.microsoft.com/office/powerpoint/2010/main" val="22852082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1_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0583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bschnitts-&#10;überschrift">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72F3569E-1AB3-425D-A423-8607CE5919E3}" type="datetime1">
              <a:rPr lang="de-DE" smtClean="0"/>
              <a:t>26.11.2019</a:t>
            </a:fld>
            <a:endParaRPr lang="de-DE"/>
          </a:p>
        </p:txBody>
      </p:sp>
      <p:sp>
        <p:nvSpPr>
          <p:cNvPr id="5" name="Fußzeilenplatzhalter 4"/>
          <p:cNvSpPr>
            <a:spLocks noGrp="1"/>
          </p:cNvSpPr>
          <p:nvPr>
            <p:ph type="ftr" sz="quarter" idx="11"/>
          </p:nvPr>
        </p:nvSpPr>
        <p:spPr/>
        <p:txBody>
          <a:bodyPr/>
          <a:lstStyle/>
          <a:p>
            <a:r>
              <a:rPr lang="en-US"/>
              <a:t>Use the menu "insert" to edit your footer line here</a:t>
            </a:r>
            <a:endParaRPr lang="de-DE"/>
          </a:p>
        </p:txBody>
      </p:sp>
      <p:sp>
        <p:nvSpPr>
          <p:cNvPr id="6" name="Foliennummernplatzhalter 5"/>
          <p:cNvSpPr>
            <a:spLocks noGrp="1"/>
          </p:cNvSpPr>
          <p:nvPr>
            <p:ph type="sldNum" sz="quarter" idx="12"/>
          </p:nvPr>
        </p:nvSpPr>
        <p:spPr/>
        <p:txBody>
          <a:bodyPr/>
          <a:lstStyle/>
          <a:p>
            <a:fld id="{78B3FE12-62BD-41F9-8F3F-A0956C733398}" type="slidenum">
              <a:rPr lang="de-DE" smtClean="0"/>
              <a:t>‹Nº›</a:t>
            </a:fld>
            <a:endParaRPr lang="de-DE"/>
          </a:p>
        </p:txBody>
      </p:sp>
      <p:sp>
        <p:nvSpPr>
          <p:cNvPr id="7" name="Titel 1"/>
          <p:cNvSpPr>
            <a:spLocks noGrp="1"/>
          </p:cNvSpPr>
          <p:nvPr>
            <p:ph type="title"/>
          </p:nvPr>
        </p:nvSpPr>
        <p:spPr>
          <a:xfrm>
            <a:off x="370137" y="4406900"/>
            <a:ext cx="8403728" cy="490066"/>
          </a:xfrm>
        </p:spPr>
        <p:txBody>
          <a:bodyPr/>
          <a:lstStyle/>
          <a:p>
            <a:r>
              <a:rPr lang="de-DE" dirty="0"/>
              <a:t>Titelmasterformat durch Klicken bearbeiten</a:t>
            </a:r>
          </a:p>
        </p:txBody>
      </p:sp>
    </p:spTree>
    <p:extLst>
      <p:ext uri="{BB962C8B-B14F-4D97-AF65-F5344CB8AC3E}">
        <p14:creationId xmlns:p14="http://schemas.microsoft.com/office/powerpoint/2010/main" val="2458894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370137" y="274638"/>
            <a:ext cx="8403728" cy="490066"/>
          </a:xfrm>
        </p:spPr>
        <p:txBody>
          <a:bodyPr/>
          <a:lstStyle/>
          <a:p>
            <a:r>
              <a:rPr lang="de-DE" dirty="0"/>
              <a:t>Titelmasterformat durch Klicken bearbeiten</a:t>
            </a:r>
          </a:p>
        </p:txBody>
      </p:sp>
      <p:sp>
        <p:nvSpPr>
          <p:cNvPr id="3" name="Inhaltsplatzhalter 2"/>
          <p:cNvSpPr>
            <a:spLocks noGrp="1"/>
          </p:cNvSpPr>
          <p:nvPr>
            <p:ph sz="half" idx="1"/>
          </p:nvPr>
        </p:nvSpPr>
        <p:spPr>
          <a:xfrm>
            <a:off x="457200" y="1600202"/>
            <a:ext cx="4038600" cy="4525963"/>
          </a:xfrm>
        </p:spPr>
        <p:txBody>
          <a:bodyPr/>
          <a:lstStyle>
            <a:lvl1pPr>
              <a:defRPr sz="1500" b="1"/>
            </a:lvl1pPr>
            <a:lvl2pPr>
              <a:defRPr sz="1350"/>
            </a:lvl2pPr>
            <a:lvl3pPr>
              <a:defRPr sz="1200"/>
            </a:lvl3pPr>
            <a:lvl4pPr>
              <a:defRPr sz="1200"/>
            </a:lvl4pPr>
            <a:lvl5pPr>
              <a:defRPr sz="1200"/>
            </a:lvl5pPr>
            <a:lvl6pPr>
              <a:defRPr sz="1350"/>
            </a:lvl6pPr>
            <a:lvl7pPr>
              <a:defRPr sz="1350"/>
            </a:lvl7pPr>
            <a:lvl8pPr>
              <a:defRPr sz="1350"/>
            </a:lvl8pPr>
            <a:lvl9pPr>
              <a:defRPr sz="135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4648200" y="1600202"/>
            <a:ext cx="4038600" cy="4525963"/>
          </a:xfrm>
        </p:spPr>
        <p:txBody>
          <a:bodyPr/>
          <a:lstStyle>
            <a:lvl1pPr>
              <a:defRPr sz="1500" b="1"/>
            </a:lvl1pPr>
            <a:lvl2pPr>
              <a:defRPr sz="1350"/>
            </a:lvl2pPr>
            <a:lvl3pPr>
              <a:defRPr sz="1200"/>
            </a:lvl3pPr>
            <a:lvl4pPr>
              <a:defRPr sz="1200"/>
            </a:lvl4pPr>
            <a:lvl5pPr>
              <a:defRPr sz="1200"/>
            </a:lvl5pPr>
            <a:lvl6pPr>
              <a:defRPr sz="1350"/>
            </a:lvl6pPr>
            <a:lvl7pPr>
              <a:defRPr sz="1350"/>
            </a:lvl7pPr>
            <a:lvl8pPr>
              <a:defRPr sz="1350"/>
            </a:lvl8pPr>
            <a:lvl9pPr>
              <a:defRPr sz="135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Datumsplatzhalter 4"/>
          <p:cNvSpPr>
            <a:spLocks noGrp="1"/>
          </p:cNvSpPr>
          <p:nvPr>
            <p:ph type="dt" sz="half" idx="10"/>
          </p:nvPr>
        </p:nvSpPr>
        <p:spPr/>
        <p:txBody>
          <a:bodyPr/>
          <a:lstStyle/>
          <a:p>
            <a:fld id="{6EB009CB-9D9F-4FBF-9144-05F7F9AA8A17}" type="datetime1">
              <a:rPr lang="de-DE" smtClean="0"/>
              <a:t>26.11.2019</a:t>
            </a:fld>
            <a:endParaRPr lang="de-DE"/>
          </a:p>
        </p:txBody>
      </p:sp>
      <p:sp>
        <p:nvSpPr>
          <p:cNvPr id="6" name="Fußzeilenplatzhalter 5"/>
          <p:cNvSpPr>
            <a:spLocks noGrp="1"/>
          </p:cNvSpPr>
          <p:nvPr>
            <p:ph type="ftr" sz="quarter" idx="11"/>
          </p:nvPr>
        </p:nvSpPr>
        <p:spPr/>
        <p:txBody>
          <a:bodyPr/>
          <a:lstStyle/>
          <a:p>
            <a:r>
              <a:rPr lang="en-US"/>
              <a:t>Use the menu "insert" to edit your footer line here</a:t>
            </a:r>
            <a:endParaRPr lang="de-DE"/>
          </a:p>
        </p:txBody>
      </p:sp>
      <p:sp>
        <p:nvSpPr>
          <p:cNvPr id="7" name="Foliennummernplatzhalter 6"/>
          <p:cNvSpPr>
            <a:spLocks noGrp="1"/>
          </p:cNvSpPr>
          <p:nvPr>
            <p:ph type="sldNum" sz="quarter" idx="12"/>
          </p:nvPr>
        </p:nvSpPr>
        <p:spPr/>
        <p:txBody>
          <a:bodyPr/>
          <a:lstStyle/>
          <a:p>
            <a:fld id="{78B3FE12-62BD-41F9-8F3F-A0956C733398}" type="slidenum">
              <a:rPr lang="de-DE" smtClean="0"/>
              <a:t>‹Nº›</a:t>
            </a:fld>
            <a:endParaRPr lang="de-DE"/>
          </a:p>
        </p:txBody>
      </p:sp>
      <p:sp>
        <p:nvSpPr>
          <p:cNvPr id="8" name="Untertitel 2"/>
          <p:cNvSpPr>
            <a:spLocks noGrp="1"/>
          </p:cNvSpPr>
          <p:nvPr>
            <p:ph type="subTitle" idx="13"/>
          </p:nvPr>
        </p:nvSpPr>
        <p:spPr>
          <a:xfrm>
            <a:off x="370136" y="764704"/>
            <a:ext cx="8402400" cy="288032"/>
          </a:xfrm>
          <a:noFill/>
        </p:spPr>
        <p:txBody>
          <a:bodyPr vert="horz" lIns="91440" tIns="45720" rIns="91440" bIns="45720" rtlCol="0" anchor="ctr">
            <a:noAutofit/>
          </a:bodyPr>
          <a:lstStyle>
            <a:lvl1pPr>
              <a:defRPr lang="de-DE" sz="975" b="0" dirty="0">
                <a:solidFill>
                  <a:schemeClr val="accent1"/>
                </a:solidFill>
                <a:latin typeface="+mj-lt"/>
                <a:ea typeface="+mj-ea"/>
                <a:cs typeface="+mj-cs"/>
              </a:defRPr>
            </a:lvl1pPr>
          </a:lstStyle>
          <a:p>
            <a:pPr lvl="0">
              <a:spcBef>
                <a:spcPct val="0"/>
              </a:spcBef>
            </a:pPr>
            <a:r>
              <a:rPr lang="de-DE" dirty="0"/>
              <a:t>Formatvorlage des Untertitelmasters durch Klicken bearbeiten</a:t>
            </a:r>
          </a:p>
        </p:txBody>
      </p:sp>
    </p:spTree>
    <p:extLst>
      <p:ext uri="{BB962C8B-B14F-4D97-AF65-F5344CB8AC3E}">
        <p14:creationId xmlns:p14="http://schemas.microsoft.com/office/powerpoint/2010/main" val="1666410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370137" y="274638"/>
            <a:ext cx="8403728" cy="490066"/>
          </a:xfrm>
        </p:spPr>
        <p:txBody>
          <a:bodyPr/>
          <a:lstStyle>
            <a:lvl1pPr>
              <a:defRPr/>
            </a:lvl1pPr>
          </a:lstStyle>
          <a:p>
            <a:r>
              <a:rPr lang="de-DE" dirty="0"/>
              <a:t>Titelmasterformat durch Klicken bearbeiten</a:t>
            </a:r>
          </a:p>
        </p:txBody>
      </p:sp>
      <p:sp>
        <p:nvSpPr>
          <p:cNvPr id="3" name="Textplatzhalter 2"/>
          <p:cNvSpPr>
            <a:spLocks noGrp="1"/>
          </p:cNvSpPr>
          <p:nvPr>
            <p:ph type="body" idx="1"/>
          </p:nvPr>
        </p:nvSpPr>
        <p:spPr>
          <a:xfrm>
            <a:off x="457200" y="1535113"/>
            <a:ext cx="4040188" cy="453727"/>
          </a:xfrm>
          <a:solidFill>
            <a:schemeClr val="accent1"/>
          </a:solidFill>
        </p:spPr>
        <p:txBody>
          <a:bodyPr anchor="ctr">
            <a:normAutofit/>
          </a:bodyPr>
          <a:lstStyle>
            <a:lvl1pPr marL="0" indent="0">
              <a:buNone/>
              <a:defRPr sz="135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dirty="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1500"/>
            </a:lvl1pPr>
            <a:lvl2pPr>
              <a:defRPr sz="1350"/>
            </a:lvl2pPr>
            <a:lvl3pPr>
              <a:defRPr sz="1200"/>
            </a:lvl3pPr>
            <a:lvl4pPr>
              <a:defRPr sz="1050"/>
            </a:lvl4pPr>
            <a:lvl5pPr>
              <a:defRPr sz="1050"/>
            </a:lvl5pPr>
            <a:lvl6pPr>
              <a:defRPr sz="1200"/>
            </a:lvl6pPr>
            <a:lvl7pPr>
              <a:defRPr sz="1200"/>
            </a:lvl7pPr>
            <a:lvl8pPr>
              <a:defRPr sz="1200"/>
            </a:lvl8pPr>
            <a:lvl9pPr>
              <a:defRPr sz="12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extplatzhalter 4"/>
          <p:cNvSpPr>
            <a:spLocks noGrp="1"/>
          </p:cNvSpPr>
          <p:nvPr>
            <p:ph type="body" sz="quarter" idx="3"/>
          </p:nvPr>
        </p:nvSpPr>
        <p:spPr>
          <a:xfrm>
            <a:off x="4645026" y="1535113"/>
            <a:ext cx="4041775" cy="453727"/>
          </a:xfrm>
          <a:solidFill>
            <a:schemeClr val="accent1"/>
          </a:solidFill>
        </p:spPr>
        <p:txBody>
          <a:bodyPr anchor="ctr">
            <a:normAutofit/>
          </a:bodyPr>
          <a:lstStyle>
            <a:lvl1pPr marL="0" indent="0">
              <a:buNone/>
              <a:defRPr sz="135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Textmasterformat bearbeiten</a:t>
            </a:r>
          </a:p>
        </p:txBody>
      </p:sp>
      <p:sp>
        <p:nvSpPr>
          <p:cNvPr id="6" name="Inhaltsplatzhalter 5"/>
          <p:cNvSpPr>
            <a:spLocks noGrp="1"/>
          </p:cNvSpPr>
          <p:nvPr>
            <p:ph sz="quarter" idx="4"/>
          </p:nvPr>
        </p:nvSpPr>
        <p:spPr>
          <a:xfrm>
            <a:off x="4645026" y="2174875"/>
            <a:ext cx="4041775" cy="3951288"/>
          </a:xfrm>
        </p:spPr>
        <p:txBody>
          <a:bodyPr/>
          <a:lstStyle>
            <a:lvl1pPr>
              <a:defRPr sz="1500"/>
            </a:lvl1pPr>
            <a:lvl2pPr>
              <a:defRPr sz="1350"/>
            </a:lvl2pPr>
            <a:lvl3pPr>
              <a:defRPr sz="1200"/>
            </a:lvl3pPr>
            <a:lvl4pPr>
              <a:defRPr sz="1050"/>
            </a:lvl4pPr>
            <a:lvl5pPr>
              <a:defRPr sz="1050"/>
            </a:lvl5pPr>
            <a:lvl6pPr>
              <a:defRPr sz="1200"/>
            </a:lvl6pPr>
            <a:lvl7pPr>
              <a:defRPr sz="1200"/>
            </a:lvl7pPr>
            <a:lvl8pPr>
              <a:defRPr sz="1200"/>
            </a:lvl8pPr>
            <a:lvl9pPr>
              <a:defRPr sz="12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Datumsplatzhalter 6"/>
          <p:cNvSpPr>
            <a:spLocks noGrp="1"/>
          </p:cNvSpPr>
          <p:nvPr>
            <p:ph type="dt" sz="half" idx="10"/>
          </p:nvPr>
        </p:nvSpPr>
        <p:spPr/>
        <p:txBody>
          <a:bodyPr/>
          <a:lstStyle/>
          <a:p>
            <a:fld id="{D9842855-9BA2-47A4-91E9-CFB943AAF030}" type="datetime1">
              <a:rPr lang="de-DE" smtClean="0"/>
              <a:t>26.11.2019</a:t>
            </a:fld>
            <a:endParaRPr lang="de-DE"/>
          </a:p>
        </p:txBody>
      </p:sp>
      <p:sp>
        <p:nvSpPr>
          <p:cNvPr id="8" name="Fußzeilenplatzhalter 7"/>
          <p:cNvSpPr>
            <a:spLocks noGrp="1"/>
          </p:cNvSpPr>
          <p:nvPr>
            <p:ph type="ftr" sz="quarter" idx="11"/>
          </p:nvPr>
        </p:nvSpPr>
        <p:spPr/>
        <p:txBody>
          <a:bodyPr/>
          <a:lstStyle/>
          <a:p>
            <a:r>
              <a:rPr lang="en-US"/>
              <a:t>Use the menu "insert" to edit your footer line here</a:t>
            </a:r>
            <a:endParaRPr lang="de-DE"/>
          </a:p>
        </p:txBody>
      </p:sp>
      <p:sp>
        <p:nvSpPr>
          <p:cNvPr id="9" name="Foliennummernplatzhalter 8"/>
          <p:cNvSpPr>
            <a:spLocks noGrp="1"/>
          </p:cNvSpPr>
          <p:nvPr>
            <p:ph type="sldNum" sz="quarter" idx="12"/>
          </p:nvPr>
        </p:nvSpPr>
        <p:spPr/>
        <p:txBody>
          <a:bodyPr/>
          <a:lstStyle/>
          <a:p>
            <a:fld id="{78B3FE12-62BD-41F9-8F3F-A0956C733398}" type="slidenum">
              <a:rPr lang="de-DE" smtClean="0"/>
              <a:t>‹Nº›</a:t>
            </a:fld>
            <a:endParaRPr lang="de-DE"/>
          </a:p>
        </p:txBody>
      </p:sp>
      <p:sp>
        <p:nvSpPr>
          <p:cNvPr id="10" name="Untertitel 2"/>
          <p:cNvSpPr>
            <a:spLocks noGrp="1"/>
          </p:cNvSpPr>
          <p:nvPr>
            <p:ph type="subTitle" idx="13"/>
          </p:nvPr>
        </p:nvSpPr>
        <p:spPr>
          <a:xfrm>
            <a:off x="370136" y="764704"/>
            <a:ext cx="8402400" cy="288032"/>
          </a:xfrm>
          <a:noFill/>
        </p:spPr>
        <p:txBody>
          <a:bodyPr vert="horz" lIns="91440" tIns="45720" rIns="91440" bIns="45720" rtlCol="0" anchor="ctr">
            <a:noAutofit/>
          </a:bodyPr>
          <a:lstStyle>
            <a:lvl1pPr>
              <a:defRPr lang="de-DE" sz="975" b="0" dirty="0">
                <a:solidFill>
                  <a:schemeClr val="accent1"/>
                </a:solidFill>
                <a:latin typeface="+mj-lt"/>
                <a:ea typeface="+mj-ea"/>
                <a:cs typeface="+mj-cs"/>
              </a:defRPr>
            </a:lvl1pPr>
          </a:lstStyle>
          <a:p>
            <a:pPr lvl="0">
              <a:spcBef>
                <a:spcPct val="0"/>
              </a:spcBef>
            </a:pPr>
            <a:r>
              <a:rPr lang="de-DE" dirty="0"/>
              <a:t>Formatvorlage des Untertitelmasters durch Klicken bearbeiten</a:t>
            </a:r>
          </a:p>
        </p:txBody>
      </p:sp>
    </p:spTree>
    <p:extLst>
      <p:ext uri="{BB962C8B-B14F-4D97-AF65-F5344CB8AC3E}">
        <p14:creationId xmlns:p14="http://schemas.microsoft.com/office/powerpoint/2010/main" val="1818412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370137" y="274638"/>
            <a:ext cx="8403728" cy="490066"/>
          </a:xfrm>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62D5D9AE-DAFB-4DBC-8C38-71051176CD00}" type="datetime1">
              <a:rPr lang="de-DE" smtClean="0"/>
              <a:t>26.11.2019</a:t>
            </a:fld>
            <a:endParaRPr lang="de-DE"/>
          </a:p>
        </p:txBody>
      </p:sp>
      <p:sp>
        <p:nvSpPr>
          <p:cNvPr id="4" name="Fußzeilenplatzhalter 3"/>
          <p:cNvSpPr>
            <a:spLocks noGrp="1"/>
          </p:cNvSpPr>
          <p:nvPr>
            <p:ph type="ftr" sz="quarter" idx="11"/>
          </p:nvPr>
        </p:nvSpPr>
        <p:spPr/>
        <p:txBody>
          <a:bodyPr/>
          <a:lstStyle/>
          <a:p>
            <a:r>
              <a:rPr lang="en-US"/>
              <a:t>Use the menu "insert" to edit your footer line here</a:t>
            </a:r>
            <a:endParaRPr lang="de-DE"/>
          </a:p>
        </p:txBody>
      </p:sp>
      <p:sp>
        <p:nvSpPr>
          <p:cNvPr id="5" name="Foliennummernplatzhalter 4"/>
          <p:cNvSpPr>
            <a:spLocks noGrp="1"/>
          </p:cNvSpPr>
          <p:nvPr>
            <p:ph type="sldNum" sz="quarter" idx="12"/>
          </p:nvPr>
        </p:nvSpPr>
        <p:spPr/>
        <p:txBody>
          <a:bodyPr/>
          <a:lstStyle/>
          <a:p>
            <a:fld id="{78B3FE12-62BD-41F9-8F3F-A0956C733398}" type="slidenum">
              <a:rPr lang="de-DE" smtClean="0"/>
              <a:t>‹Nº›</a:t>
            </a:fld>
            <a:endParaRPr lang="de-DE"/>
          </a:p>
        </p:txBody>
      </p:sp>
      <p:sp>
        <p:nvSpPr>
          <p:cNvPr id="6" name="Untertitel 2"/>
          <p:cNvSpPr>
            <a:spLocks noGrp="1"/>
          </p:cNvSpPr>
          <p:nvPr>
            <p:ph type="subTitle" idx="13"/>
          </p:nvPr>
        </p:nvSpPr>
        <p:spPr>
          <a:xfrm>
            <a:off x="370136" y="764704"/>
            <a:ext cx="8402400" cy="288032"/>
          </a:xfrm>
          <a:noFill/>
        </p:spPr>
        <p:txBody>
          <a:bodyPr vert="horz" lIns="91440" tIns="45720" rIns="91440" bIns="45720" rtlCol="0" anchor="ctr">
            <a:noAutofit/>
          </a:bodyPr>
          <a:lstStyle>
            <a:lvl1pPr>
              <a:defRPr lang="de-DE" sz="975" b="0" dirty="0">
                <a:solidFill>
                  <a:schemeClr val="accent1"/>
                </a:solidFill>
                <a:latin typeface="+mj-lt"/>
                <a:ea typeface="+mj-ea"/>
                <a:cs typeface="+mj-cs"/>
              </a:defRPr>
            </a:lvl1pPr>
          </a:lstStyle>
          <a:p>
            <a:pPr lvl="0">
              <a:spcBef>
                <a:spcPct val="0"/>
              </a:spcBef>
            </a:pPr>
            <a:r>
              <a:rPr lang="de-DE" dirty="0"/>
              <a:t>Formatvorlage des Untertitelmasters durch Klicken bearbeiten</a:t>
            </a:r>
          </a:p>
        </p:txBody>
      </p:sp>
    </p:spTree>
    <p:extLst>
      <p:ext uri="{BB962C8B-B14F-4D97-AF65-F5344CB8AC3E}">
        <p14:creationId xmlns:p14="http://schemas.microsoft.com/office/powerpoint/2010/main" val="2166495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CDAB42DE-3169-4D64-A66A-B7BF069A5FFB}" type="datetime1">
              <a:rPr lang="de-DE" smtClean="0"/>
              <a:t>26.11.2019</a:t>
            </a:fld>
            <a:endParaRPr lang="de-DE"/>
          </a:p>
        </p:txBody>
      </p:sp>
      <p:sp>
        <p:nvSpPr>
          <p:cNvPr id="3" name="Fußzeilenplatzhalter 2"/>
          <p:cNvSpPr>
            <a:spLocks noGrp="1"/>
          </p:cNvSpPr>
          <p:nvPr>
            <p:ph type="ftr" sz="quarter" idx="11"/>
          </p:nvPr>
        </p:nvSpPr>
        <p:spPr/>
        <p:txBody>
          <a:bodyPr/>
          <a:lstStyle/>
          <a:p>
            <a:r>
              <a:rPr lang="en-US"/>
              <a:t>Use the menu "insert" to edit your footer line here</a:t>
            </a:r>
            <a:endParaRPr lang="de-DE"/>
          </a:p>
        </p:txBody>
      </p:sp>
      <p:sp>
        <p:nvSpPr>
          <p:cNvPr id="4" name="Foliennummernplatzhalter 3"/>
          <p:cNvSpPr>
            <a:spLocks noGrp="1"/>
          </p:cNvSpPr>
          <p:nvPr>
            <p:ph type="sldNum" sz="quarter" idx="12"/>
          </p:nvPr>
        </p:nvSpPr>
        <p:spPr/>
        <p:txBody>
          <a:bodyPr/>
          <a:lstStyle/>
          <a:p>
            <a:fld id="{78B3FE12-62BD-41F9-8F3F-A0956C733398}" type="slidenum">
              <a:rPr lang="de-DE" smtClean="0"/>
              <a:t>‹Nº›</a:t>
            </a:fld>
            <a:endParaRPr lang="de-DE"/>
          </a:p>
        </p:txBody>
      </p:sp>
    </p:spTree>
    <p:extLst>
      <p:ext uri="{BB962C8B-B14F-4D97-AF65-F5344CB8AC3E}">
        <p14:creationId xmlns:p14="http://schemas.microsoft.com/office/powerpoint/2010/main" val="2217555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80458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1" y="273050"/>
            <a:ext cx="3008313" cy="1162050"/>
          </a:xfrm>
        </p:spPr>
        <p:txBody>
          <a:bodyPr anchor="b"/>
          <a:lstStyle>
            <a:lvl1pPr algn="l">
              <a:defRPr sz="1500" b="1"/>
            </a:lvl1pPr>
          </a:lstStyle>
          <a:p>
            <a:r>
              <a:rPr lang="de-DE"/>
              <a:t>Titelmasterformat durch Klicken bearbeiten</a:t>
            </a:r>
          </a:p>
        </p:txBody>
      </p:sp>
      <p:sp>
        <p:nvSpPr>
          <p:cNvPr id="3" name="Inhaltsplatzhalt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e-DE"/>
              <a:t>Textmasterformat bearbeiten</a:t>
            </a:r>
          </a:p>
        </p:txBody>
      </p:sp>
      <p:sp>
        <p:nvSpPr>
          <p:cNvPr id="5" name="Datumsplatzhalter 4"/>
          <p:cNvSpPr>
            <a:spLocks noGrp="1"/>
          </p:cNvSpPr>
          <p:nvPr>
            <p:ph type="dt" sz="half" idx="10"/>
          </p:nvPr>
        </p:nvSpPr>
        <p:spPr/>
        <p:txBody>
          <a:bodyPr/>
          <a:lstStyle/>
          <a:p>
            <a:fld id="{FE8A2239-EF32-4C9A-B1A7-E02CF8532B89}" type="datetime1">
              <a:rPr lang="de-DE" smtClean="0"/>
              <a:t>26.11.2019</a:t>
            </a:fld>
            <a:endParaRPr lang="de-DE"/>
          </a:p>
        </p:txBody>
      </p:sp>
      <p:sp>
        <p:nvSpPr>
          <p:cNvPr id="6" name="Fußzeilenplatzhalter 5"/>
          <p:cNvSpPr>
            <a:spLocks noGrp="1"/>
          </p:cNvSpPr>
          <p:nvPr>
            <p:ph type="ftr" sz="quarter" idx="11"/>
          </p:nvPr>
        </p:nvSpPr>
        <p:spPr/>
        <p:txBody>
          <a:bodyPr/>
          <a:lstStyle/>
          <a:p>
            <a:r>
              <a:rPr lang="en-US"/>
              <a:t>Use the menu "insert" to edit your footer line here</a:t>
            </a:r>
            <a:endParaRPr lang="de-DE"/>
          </a:p>
        </p:txBody>
      </p:sp>
      <p:sp>
        <p:nvSpPr>
          <p:cNvPr id="7" name="Foliennummernplatzhalter 6"/>
          <p:cNvSpPr>
            <a:spLocks noGrp="1"/>
          </p:cNvSpPr>
          <p:nvPr>
            <p:ph type="sldNum" sz="quarter" idx="12"/>
          </p:nvPr>
        </p:nvSpPr>
        <p:spPr/>
        <p:txBody>
          <a:bodyPr/>
          <a:lstStyle/>
          <a:p>
            <a:fld id="{78B3FE12-62BD-41F9-8F3F-A0956C733398}" type="slidenum">
              <a:rPr lang="de-DE" smtClean="0"/>
              <a:t>‹Nº›</a:t>
            </a:fld>
            <a:endParaRPr lang="de-DE"/>
          </a:p>
        </p:txBody>
      </p:sp>
    </p:spTree>
    <p:extLst>
      <p:ext uri="{BB962C8B-B14F-4D97-AF65-F5344CB8AC3E}">
        <p14:creationId xmlns:p14="http://schemas.microsoft.com/office/powerpoint/2010/main" val="2153770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370137" y="274638"/>
            <a:ext cx="8403728" cy="490066"/>
          </a:xfrm>
          <a:prstGeom prst="rect">
            <a:avLst/>
          </a:prstGeom>
          <a:solidFill>
            <a:schemeClr val="accent2">
              <a:lumMod val="75000"/>
            </a:schemeClr>
          </a:solidFill>
        </p:spPr>
        <p:txBody>
          <a:bodyPr vert="horz" lIns="91440" tIns="45720" rIns="91440" bIns="45720" rtlCol="0" anchor="ctr">
            <a:normAutofit/>
          </a:bodyPr>
          <a:lstStyle/>
          <a:p>
            <a:r>
              <a:rPr lang="de-DE" dirty="0"/>
              <a:t>Titelmasterformat durch Klicken bearbeiten</a:t>
            </a:r>
          </a:p>
        </p:txBody>
      </p:sp>
      <p:sp>
        <p:nvSpPr>
          <p:cNvPr id="3" name="Textplatzhalter 2"/>
          <p:cNvSpPr>
            <a:spLocks noGrp="1"/>
          </p:cNvSpPr>
          <p:nvPr>
            <p:ph type="body" idx="1"/>
          </p:nvPr>
        </p:nvSpPr>
        <p:spPr>
          <a:xfrm>
            <a:off x="457200" y="1268760"/>
            <a:ext cx="8229600" cy="4857403"/>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7092280" y="6432776"/>
            <a:ext cx="755803" cy="180040"/>
          </a:xfrm>
          <a:prstGeom prst="rect">
            <a:avLst/>
          </a:prstGeom>
        </p:spPr>
        <p:txBody>
          <a:bodyPr vert="horz" lIns="91440" tIns="45720" rIns="91440" bIns="45720" rtlCol="0" anchor="ctr"/>
          <a:lstStyle>
            <a:lvl1pPr algn="l">
              <a:defRPr sz="600">
                <a:solidFill>
                  <a:schemeClr val="tx1">
                    <a:lumMod val="75000"/>
                    <a:lumOff val="25000"/>
                  </a:schemeClr>
                </a:solidFill>
              </a:defRPr>
            </a:lvl1pPr>
          </a:lstStyle>
          <a:p>
            <a:fld id="{69C8C11C-252D-4E31-B211-61D9BDB45342}" type="datetime1">
              <a:rPr lang="de-DE" smtClean="0"/>
              <a:t>26.11.2019</a:t>
            </a:fld>
            <a:endParaRPr lang="de-DE" dirty="0"/>
          </a:p>
        </p:txBody>
      </p:sp>
      <p:sp>
        <p:nvSpPr>
          <p:cNvPr id="5" name="Fußzeilenplatzhalter 4"/>
          <p:cNvSpPr>
            <a:spLocks noGrp="1"/>
          </p:cNvSpPr>
          <p:nvPr>
            <p:ph type="ftr" sz="quarter" idx="3"/>
          </p:nvPr>
        </p:nvSpPr>
        <p:spPr>
          <a:xfrm>
            <a:off x="1979714" y="6436056"/>
            <a:ext cx="5032240" cy="176761"/>
          </a:xfrm>
          <a:prstGeom prst="rect">
            <a:avLst/>
          </a:prstGeom>
        </p:spPr>
        <p:txBody>
          <a:bodyPr vert="horz" lIns="91440" tIns="45720" rIns="91440" bIns="45720" rtlCol="0" anchor="ctr"/>
          <a:lstStyle>
            <a:lvl1pPr algn="l">
              <a:defRPr sz="600">
                <a:solidFill>
                  <a:schemeClr val="tx1">
                    <a:lumMod val="75000"/>
                    <a:lumOff val="25000"/>
                  </a:schemeClr>
                </a:solidFill>
              </a:defRPr>
            </a:lvl1pPr>
          </a:lstStyle>
          <a:p>
            <a:r>
              <a:rPr lang="en-US" dirty="0"/>
              <a:t>Use the menu "insert" to edit your footer line here</a:t>
            </a:r>
            <a:endParaRPr lang="de-DE" dirty="0"/>
          </a:p>
        </p:txBody>
      </p:sp>
      <p:sp>
        <p:nvSpPr>
          <p:cNvPr id="6" name="Foliennummernplatzhalter 5"/>
          <p:cNvSpPr>
            <a:spLocks noGrp="1"/>
          </p:cNvSpPr>
          <p:nvPr>
            <p:ph type="sldNum" sz="quarter" idx="4"/>
          </p:nvPr>
        </p:nvSpPr>
        <p:spPr>
          <a:xfrm>
            <a:off x="7862598" y="6432776"/>
            <a:ext cx="514400" cy="180040"/>
          </a:xfrm>
          <a:prstGeom prst="rect">
            <a:avLst/>
          </a:prstGeom>
        </p:spPr>
        <p:txBody>
          <a:bodyPr vert="horz" lIns="91440" tIns="45720" rIns="36000" bIns="45720" rtlCol="0" anchor="ctr"/>
          <a:lstStyle>
            <a:lvl1pPr algn="r">
              <a:defRPr sz="600">
                <a:solidFill>
                  <a:schemeClr val="tx1">
                    <a:lumMod val="75000"/>
                    <a:lumOff val="25000"/>
                  </a:schemeClr>
                </a:solidFill>
              </a:defRPr>
            </a:lvl1pPr>
          </a:lstStyle>
          <a:p>
            <a:fld id="{78B3FE12-62BD-41F9-8F3F-A0956C733398}" type="slidenum">
              <a:rPr lang="de-DE" smtClean="0"/>
              <a:pPr/>
              <a:t>‹Nº›</a:t>
            </a:fld>
            <a:endParaRPr lang="de-DE" dirty="0"/>
          </a:p>
        </p:txBody>
      </p:sp>
      <p:pic>
        <p:nvPicPr>
          <p:cNvPr id="10" name="Picture 2" descr="http://www.uniteeurope.org/images/ue/ec.png"/>
          <p:cNvPicPr>
            <a:picLocks noChangeAspect="1" noChangeArrowheads="1"/>
          </p:cNvPicPr>
          <p:nvPr userDrawn="1"/>
        </p:nvPicPr>
        <p:blipFill>
          <a:blip r:embed="rId15"/>
          <a:srcRect l="89568"/>
          <a:stretch>
            <a:fillRect/>
          </a:stretch>
        </p:blipFill>
        <p:spPr bwMode="auto">
          <a:xfrm>
            <a:off x="8372736" y="6332204"/>
            <a:ext cx="462250" cy="337156"/>
          </a:xfrm>
          <a:prstGeom prst="rect">
            <a:avLst/>
          </a:prstGeom>
          <a:noFill/>
        </p:spPr>
      </p:pic>
      <p:sp>
        <p:nvSpPr>
          <p:cNvPr id="11" name="TextBox 17"/>
          <p:cNvSpPr txBox="1"/>
          <p:nvPr userDrawn="1"/>
        </p:nvSpPr>
        <p:spPr>
          <a:xfrm>
            <a:off x="1979712" y="6237314"/>
            <a:ext cx="5032240" cy="193337"/>
          </a:xfrm>
          <a:prstGeom prst="rect">
            <a:avLst/>
          </a:prstGeom>
          <a:noFill/>
        </p:spPr>
        <p:txBody>
          <a:bodyPr wrap="square" rtlCol="0">
            <a:noAutofit/>
          </a:bodyPr>
          <a:lstStyle/>
          <a:p>
            <a:pPr defTabSz="534924"/>
            <a:r>
              <a:rPr lang="en-US" sz="600" b="1" baseline="0" dirty="0">
                <a:solidFill>
                  <a:schemeClr val="tx1">
                    <a:lumMod val="75000"/>
                    <a:lumOff val="25000"/>
                  </a:schemeClr>
                </a:solidFill>
                <a:ea typeface="Open Sans Light" panose="020B0306030504020204" pitchFamily="34" charset="0"/>
                <a:cs typeface="Arial" panose="020B0604020202020204" pitchFamily="34" charset="0"/>
              </a:rPr>
              <a:t>Towards a Sustainable Agro-Food Industry. Capacity Building </a:t>
            </a:r>
            <a:r>
              <a:rPr lang="en-US" sz="600" b="1" baseline="0" dirty="0" err="1">
                <a:solidFill>
                  <a:schemeClr val="tx1">
                    <a:lumMod val="75000"/>
                    <a:lumOff val="25000"/>
                  </a:schemeClr>
                </a:solidFill>
                <a:ea typeface="Open Sans Light" panose="020B0306030504020204" pitchFamily="34" charset="0"/>
                <a:cs typeface="Arial" panose="020B0604020202020204" pitchFamily="34" charset="0"/>
              </a:rPr>
              <a:t>Programmes</a:t>
            </a:r>
            <a:r>
              <a:rPr lang="en-US" sz="600" b="1" baseline="0" dirty="0">
                <a:solidFill>
                  <a:schemeClr val="tx1">
                    <a:lumMod val="75000"/>
                    <a:lumOff val="25000"/>
                  </a:schemeClr>
                </a:solidFill>
                <a:ea typeface="Open Sans Light" panose="020B0306030504020204" pitchFamily="34" charset="0"/>
                <a:cs typeface="Arial" panose="020B0604020202020204" pitchFamily="34" charset="0"/>
              </a:rPr>
              <a:t> in Energy Efficiency.</a:t>
            </a:r>
            <a:endParaRPr lang="en-GB" sz="600" b="1" baseline="0" dirty="0">
              <a:solidFill>
                <a:schemeClr val="tx1">
                  <a:lumMod val="75000"/>
                  <a:lumOff val="25000"/>
                </a:schemeClr>
              </a:solidFill>
              <a:ea typeface="Open Sans Light" panose="020B0306030504020204" pitchFamily="34" charset="0"/>
              <a:cs typeface="Arial" panose="020B0604020202020204" pitchFamily="34" charset="0"/>
            </a:endParaRPr>
          </a:p>
        </p:txBody>
      </p:sp>
      <p:pic>
        <p:nvPicPr>
          <p:cNvPr id="18" name="Picture 2"/>
          <p:cNvPicPr>
            <a:picLocks noChangeAspect="1" noChangeArrowheads="1"/>
          </p:cNvPicPr>
          <p:nvPr userDrawn="1"/>
        </p:nvPicPr>
        <p:blipFill>
          <a:blip r:embed="rId16" cstate="print">
            <a:extLst>
              <a:ext uri="{28A0092B-C50C-407E-A947-70E740481C1C}">
                <a14:useLocalDpi xmlns:a14="http://schemas.microsoft.com/office/drawing/2010/main" val="0"/>
              </a:ext>
            </a:extLst>
          </a:blip>
          <a:stretch>
            <a:fillRect/>
          </a:stretch>
        </p:blipFill>
        <p:spPr bwMode="auto">
          <a:xfrm>
            <a:off x="506035" y="6298941"/>
            <a:ext cx="1291171" cy="309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599204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89" r:id="rId13"/>
  </p:sldLayoutIdLst>
  <p:hf hdr="0" dt="0"/>
  <p:txStyles>
    <p:titleStyle>
      <a:lvl1pPr algn="l" defTabSz="685800" rtl="0" eaLnBrk="1" latinLnBrk="0" hangingPunct="1">
        <a:spcBef>
          <a:spcPct val="0"/>
        </a:spcBef>
        <a:buNone/>
        <a:defRPr sz="1650" b="1" kern="1200">
          <a:solidFill>
            <a:schemeClr val="bg1"/>
          </a:solidFill>
          <a:latin typeface="+mj-lt"/>
          <a:ea typeface="+mj-ea"/>
          <a:cs typeface="+mj-cs"/>
        </a:defRPr>
      </a:lvl1pPr>
    </p:titleStyle>
    <p:bodyStyle>
      <a:lvl1pPr marL="0" indent="0" algn="l" defTabSz="685800" rtl="0" eaLnBrk="1" latinLnBrk="0" hangingPunct="1">
        <a:spcBef>
          <a:spcPct val="20000"/>
        </a:spcBef>
        <a:buFont typeface="Arial" panose="020B0604020202020204" pitchFamily="34" charset="0"/>
        <a:buNone/>
        <a:defRPr sz="1500" kern="1200">
          <a:solidFill>
            <a:schemeClr val="tx1">
              <a:lumMod val="85000"/>
              <a:lumOff val="15000"/>
            </a:schemeClr>
          </a:solidFill>
          <a:latin typeface="+mn-lt"/>
          <a:ea typeface="+mn-ea"/>
          <a:cs typeface="+mn-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75"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4C04D7-7DE5-4BF6-A6F2-72D672D42D9E}" type="datetimeFigureOut">
              <a:rPr lang="es-ES" smtClean="0"/>
              <a:t>26/11/2019</a:t>
            </a:fld>
            <a:endParaRPr lang="es-E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6E7399-596B-47F8-B3EC-C7EA81B5980E}" type="slidenum">
              <a:rPr lang="es-ES" smtClean="0"/>
              <a:t>‹Nº›</a:t>
            </a:fld>
            <a:endParaRPr lang="es-ES" dirty="0"/>
          </a:p>
        </p:txBody>
      </p:sp>
    </p:spTree>
    <p:extLst>
      <p:ext uri="{BB962C8B-B14F-4D97-AF65-F5344CB8AC3E}">
        <p14:creationId xmlns:p14="http://schemas.microsoft.com/office/powerpoint/2010/main" val="378884734"/>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jpeg"/><Relationship Id="rId12"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25.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jpeg"/><Relationship Id="rId14" Type="http://schemas.openxmlformats.org/officeDocument/2006/relationships/image" Target="../media/image1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Layout" Target="../slideLayouts/slideLayout4.xml"/><Relationship Id="rId5" Type="http://schemas.openxmlformats.org/officeDocument/2006/relationships/image" Target="../media/image21.emf"/><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25"/>
          <p:cNvSpPr txBox="1"/>
          <p:nvPr/>
        </p:nvSpPr>
        <p:spPr>
          <a:xfrm>
            <a:off x="1835696" y="3733967"/>
            <a:ext cx="6567834" cy="954107"/>
          </a:xfrm>
          <a:prstGeom prst="rect">
            <a:avLst/>
          </a:prstGeom>
          <a:noFill/>
        </p:spPr>
        <p:txBody>
          <a:bodyPr wrap="square" rtlCol="0" anchor="t">
            <a:spAutoFit/>
          </a:bodyPr>
          <a:lstStyle/>
          <a:p>
            <a:pPr lvl="0"/>
            <a:r>
              <a:rPr lang="en-US" sz="2800" kern="0" dirty="0">
                <a:ea typeface="ＭＳ Ｐゴシック" pitchFamily="-105" charset="-128"/>
              </a:rPr>
              <a:t>Introduction to the Circular Economy
</a:t>
            </a:r>
            <a:endParaRPr lang="en-GB" sz="1600" kern="0" dirty="0">
              <a:ea typeface="ＭＳ Ｐゴシック" pitchFamily="-105" charset="-128"/>
            </a:endParaRPr>
          </a:p>
        </p:txBody>
      </p:sp>
      <p:pic>
        <p:nvPicPr>
          <p:cNvPr id="35"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636423" y="5229200"/>
            <a:ext cx="2220053" cy="532813"/>
          </a:xfrm>
          <a:prstGeom prst="rect">
            <a:avLst/>
          </a:prstGeom>
          <a:noFill/>
          <a:extLst>
            <a:ext uri="{909E8E84-426E-40DD-AFC4-6F175D3DCCD1}">
              <a14:hiddenFill xmlns:a14="http://schemas.microsoft.com/office/drawing/2010/main">
                <a:solidFill>
                  <a:srgbClr val="FFFFFF"/>
                </a:solidFill>
              </a14:hiddenFill>
            </a:ext>
          </a:extLst>
        </p:spPr>
      </p:pic>
      <p:sp>
        <p:nvSpPr>
          <p:cNvPr id="28" name="Textfeld 6">
            <a:extLst>
              <a:ext uri="{FF2B5EF4-FFF2-40B4-BE49-F238E27FC236}">
                <a16:creationId xmlns:a16="http://schemas.microsoft.com/office/drawing/2014/main" id="{FF4A8B35-9B30-4F91-8031-AC39C49B3A46}"/>
              </a:ext>
            </a:extLst>
          </p:cNvPr>
          <p:cNvSpPr txBox="1"/>
          <p:nvPr/>
        </p:nvSpPr>
        <p:spPr>
          <a:xfrm>
            <a:off x="881608" y="6201308"/>
            <a:ext cx="1908175" cy="38100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600">
                <a:effectLst/>
                <a:latin typeface="Arial" panose="020B0604020202020204" pitchFamily="34" charset="0"/>
                <a:ea typeface="Calibri" panose="020F0502020204030204" pitchFamily="34" charset="0"/>
                <a:cs typeface="Times New Roman" panose="02020603050405020304" pitchFamily="18" charset="0"/>
              </a:rPr>
              <a:t>This project has received funding from the European Union’s H2020 Coordination Support Action under Grant Agreement No.785047.</a:t>
            </a:r>
            <a:endParaRPr lang="de-DE" sz="1100">
              <a:effectLst/>
              <a:ea typeface="Calibri" panose="020F0502020204030204" pitchFamily="34" charset="0"/>
              <a:cs typeface="Times New Roman" panose="02020603050405020304" pitchFamily="18" charset="0"/>
            </a:endParaRPr>
          </a:p>
          <a:p>
            <a:pPr>
              <a:lnSpc>
                <a:spcPct val="115000"/>
              </a:lnSpc>
              <a:spcAft>
                <a:spcPts val="1000"/>
              </a:spcAft>
            </a:pPr>
            <a:r>
              <a:rPr lang="en-US" sz="600">
                <a:effectLst/>
                <a:latin typeface="Arial" panose="020B0604020202020204" pitchFamily="34" charset="0"/>
                <a:ea typeface="Calibri" panose="020F0502020204030204" pitchFamily="34" charset="0"/>
                <a:cs typeface="Times New Roman" panose="02020603050405020304" pitchFamily="18" charset="0"/>
              </a:rPr>
              <a:t> </a:t>
            </a:r>
            <a:endParaRPr lang="de-DE" sz="1100">
              <a:effectLst/>
              <a:ea typeface="Calibri" panose="020F0502020204030204" pitchFamily="34" charset="0"/>
              <a:cs typeface="Times New Roman" panose="02020603050405020304" pitchFamily="18" charset="0"/>
            </a:endParaRPr>
          </a:p>
        </p:txBody>
      </p:sp>
      <p:pic>
        <p:nvPicPr>
          <p:cNvPr id="29" name="Grafik 28">
            <a:extLst>
              <a:ext uri="{FF2B5EF4-FFF2-40B4-BE49-F238E27FC236}">
                <a16:creationId xmlns:a16="http://schemas.microsoft.com/office/drawing/2014/main" id="{150F95C0-8540-4F30-B067-350D27C33E54}"/>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62178" y="6244022"/>
            <a:ext cx="448310" cy="298450"/>
          </a:xfrm>
          <a:prstGeom prst="rect">
            <a:avLst/>
          </a:prstGeom>
        </p:spPr>
      </p:pic>
      <p:pic>
        <p:nvPicPr>
          <p:cNvPr id="14" name="Grafik 13">
            <a:extLst>
              <a:ext uri="{FF2B5EF4-FFF2-40B4-BE49-F238E27FC236}">
                <a16:creationId xmlns:a16="http://schemas.microsoft.com/office/drawing/2014/main" id="{DEF234FC-D941-43D0-BAF9-6ADB8B987C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500" y="-11285"/>
            <a:ext cx="9072500" cy="3576021"/>
          </a:xfrm>
          <a:prstGeom prst="rect">
            <a:avLst/>
          </a:prstGeom>
        </p:spPr>
      </p:pic>
      <p:sp>
        <p:nvSpPr>
          <p:cNvPr id="15" name="Rechteck 14">
            <a:extLst>
              <a:ext uri="{FF2B5EF4-FFF2-40B4-BE49-F238E27FC236}">
                <a16:creationId xmlns:a16="http://schemas.microsoft.com/office/drawing/2014/main" id="{AB6DD39E-A38C-431B-B6BE-A49F7C6D1CC4}"/>
              </a:ext>
            </a:extLst>
          </p:cNvPr>
          <p:cNvSpPr/>
          <p:nvPr/>
        </p:nvSpPr>
        <p:spPr>
          <a:xfrm>
            <a:off x="1835695" y="5332526"/>
            <a:ext cx="4316347" cy="461665"/>
          </a:xfrm>
          <a:prstGeom prst="rect">
            <a:avLst/>
          </a:prstGeom>
        </p:spPr>
        <p:txBody>
          <a:bodyPr wrap="square">
            <a:spAutoFit/>
          </a:bodyPr>
          <a:lstStyle/>
          <a:p>
            <a:r>
              <a:rPr lang="en-US" sz="1200" b="1" dirty="0">
                <a:solidFill>
                  <a:srgbClr val="008595"/>
                </a:solidFill>
              </a:rPr>
              <a:t>Towards a Sustainable Agro-Food Industry. </a:t>
            </a:r>
            <a:br>
              <a:rPr lang="en-US" sz="1200" b="1" dirty="0">
                <a:solidFill>
                  <a:srgbClr val="008595"/>
                </a:solidFill>
              </a:rPr>
            </a:br>
            <a:r>
              <a:rPr lang="en-US" sz="1200" b="1" dirty="0">
                <a:solidFill>
                  <a:srgbClr val="008595"/>
                </a:solidFill>
              </a:rPr>
              <a:t>Capacity Building </a:t>
            </a:r>
            <a:r>
              <a:rPr lang="en-US" sz="1200" b="1" dirty="0" err="1">
                <a:solidFill>
                  <a:srgbClr val="008595"/>
                </a:solidFill>
              </a:rPr>
              <a:t>Programmes</a:t>
            </a:r>
            <a:r>
              <a:rPr lang="en-US" sz="1200" b="1" dirty="0">
                <a:solidFill>
                  <a:srgbClr val="008595"/>
                </a:solidFill>
              </a:rPr>
              <a:t> in Energy Efficiency.</a:t>
            </a:r>
            <a:endParaRPr lang="de-DE" sz="1200" b="1" dirty="0">
              <a:solidFill>
                <a:srgbClr val="008595"/>
              </a:solidFill>
            </a:endParaRPr>
          </a:p>
        </p:txBody>
      </p:sp>
      <p:cxnSp>
        <p:nvCxnSpPr>
          <p:cNvPr id="17" name="Gerader Verbinder 16">
            <a:extLst>
              <a:ext uri="{FF2B5EF4-FFF2-40B4-BE49-F238E27FC236}">
                <a16:creationId xmlns:a16="http://schemas.microsoft.com/office/drawing/2014/main" id="{1BAA1C25-ACF0-4932-8419-80346CACD5F0}"/>
              </a:ext>
            </a:extLst>
          </p:cNvPr>
          <p:cNvCxnSpPr>
            <a:cxnSpLocks/>
          </p:cNvCxnSpPr>
          <p:nvPr/>
        </p:nvCxnSpPr>
        <p:spPr>
          <a:xfrm flipH="1">
            <a:off x="0" y="6021288"/>
            <a:ext cx="91440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pic>
        <p:nvPicPr>
          <p:cNvPr id="20" name="Picture 10"/>
          <p:cNvPicPr/>
          <p:nvPr/>
        </p:nvPicPr>
        <p:blipFill>
          <a:blip r:embed="rId5" cstate="print">
            <a:extLst>
              <a:ext uri="{28A0092B-C50C-407E-A947-70E740481C1C}">
                <a14:useLocalDpi xmlns:a14="http://schemas.microsoft.com/office/drawing/2010/main" val="0"/>
              </a:ext>
            </a:extLst>
          </a:blip>
          <a:stretch>
            <a:fillRect/>
          </a:stretch>
        </p:blipFill>
        <p:spPr bwMode="auto">
          <a:xfrm>
            <a:off x="3263205" y="6254452"/>
            <a:ext cx="598170" cy="285750"/>
          </a:xfrm>
          <a:prstGeom prst="rect">
            <a:avLst/>
          </a:prstGeom>
          <a:noFill/>
        </p:spPr>
      </p:pic>
      <p:pic>
        <p:nvPicPr>
          <p:cNvPr id="22" name="Picture 2"/>
          <p:cNvPicPr/>
          <p:nvPr/>
        </p:nvPicPr>
        <p:blipFill>
          <a:blip r:embed="rId6" cstate="print">
            <a:extLst>
              <a:ext uri="{28A0092B-C50C-407E-A947-70E740481C1C}">
                <a14:useLocalDpi xmlns:a14="http://schemas.microsoft.com/office/drawing/2010/main" val="0"/>
              </a:ext>
            </a:extLst>
          </a:blip>
          <a:stretch>
            <a:fillRect/>
          </a:stretch>
        </p:blipFill>
        <p:spPr bwMode="auto">
          <a:xfrm>
            <a:off x="5840035" y="6284932"/>
            <a:ext cx="396875" cy="224790"/>
          </a:xfrm>
          <a:prstGeom prst="rect">
            <a:avLst/>
          </a:prstGeom>
          <a:noFill/>
        </p:spPr>
      </p:pic>
      <p:pic>
        <p:nvPicPr>
          <p:cNvPr id="25" name="Picture 4"/>
          <p:cNvPicPr/>
          <p:nvPr/>
        </p:nvPicPr>
        <p:blipFill>
          <a:blip r:embed="rId7" cstate="print">
            <a:extLst>
              <a:ext uri="{28A0092B-C50C-407E-A947-70E740481C1C}">
                <a14:useLocalDpi xmlns:a14="http://schemas.microsoft.com/office/drawing/2010/main" val="0"/>
              </a:ext>
            </a:extLst>
          </a:blip>
          <a:stretch>
            <a:fillRect/>
          </a:stretch>
        </p:blipFill>
        <p:spPr bwMode="auto">
          <a:xfrm>
            <a:off x="6325810" y="6259532"/>
            <a:ext cx="340360" cy="275590"/>
          </a:xfrm>
          <a:prstGeom prst="rect">
            <a:avLst/>
          </a:prstGeom>
          <a:noFill/>
        </p:spPr>
      </p:pic>
      <p:pic>
        <p:nvPicPr>
          <p:cNvPr id="30" name="Picture 5"/>
          <p:cNvPicPr/>
          <p:nvPr/>
        </p:nvPicPr>
        <p:blipFill>
          <a:blip r:embed="rId8" cstate="print">
            <a:extLst>
              <a:ext uri="{28A0092B-C50C-407E-A947-70E740481C1C}">
                <a14:useLocalDpi xmlns:a14="http://schemas.microsoft.com/office/drawing/2010/main" val="0"/>
              </a:ext>
            </a:extLst>
          </a:blip>
          <a:stretch>
            <a:fillRect/>
          </a:stretch>
        </p:blipFill>
        <p:spPr bwMode="auto">
          <a:xfrm>
            <a:off x="4544000" y="6306522"/>
            <a:ext cx="643890" cy="182245"/>
          </a:xfrm>
          <a:prstGeom prst="rect">
            <a:avLst/>
          </a:prstGeom>
          <a:noFill/>
        </p:spPr>
      </p:pic>
      <p:pic>
        <p:nvPicPr>
          <p:cNvPr id="32" name="Picture 7"/>
          <p:cNvPicPr/>
          <p:nvPr/>
        </p:nvPicPr>
        <p:blipFill>
          <a:blip r:embed="rId9" cstate="print">
            <a:extLst>
              <a:ext uri="{28A0092B-C50C-407E-A947-70E740481C1C}">
                <a14:useLocalDpi xmlns:a14="http://schemas.microsoft.com/office/drawing/2010/main" val="0"/>
              </a:ext>
            </a:extLst>
          </a:blip>
          <a:stretch>
            <a:fillRect/>
          </a:stretch>
        </p:blipFill>
        <p:spPr bwMode="auto">
          <a:xfrm>
            <a:off x="6755070" y="6302712"/>
            <a:ext cx="591820" cy="189865"/>
          </a:xfrm>
          <a:prstGeom prst="rect">
            <a:avLst/>
          </a:prstGeom>
          <a:noFill/>
        </p:spPr>
      </p:pic>
      <p:pic>
        <p:nvPicPr>
          <p:cNvPr id="36" name="Picture 8"/>
          <p:cNvPicPr/>
          <p:nvPr/>
        </p:nvPicPr>
        <p:blipFill>
          <a:blip r:embed="rId10" cstate="print">
            <a:extLst>
              <a:ext uri="{28A0092B-C50C-407E-A947-70E740481C1C}">
                <a14:useLocalDpi xmlns:a14="http://schemas.microsoft.com/office/drawing/2010/main" val="0"/>
              </a:ext>
            </a:extLst>
          </a:blip>
          <a:stretch>
            <a:fillRect/>
          </a:stretch>
        </p:blipFill>
        <p:spPr bwMode="auto">
          <a:xfrm>
            <a:off x="3950275" y="6324302"/>
            <a:ext cx="504825" cy="146685"/>
          </a:xfrm>
          <a:prstGeom prst="rect">
            <a:avLst/>
          </a:prstGeom>
          <a:noFill/>
        </p:spPr>
      </p:pic>
      <p:pic>
        <p:nvPicPr>
          <p:cNvPr id="37" name="Picture 13"/>
          <p:cNvPicPr/>
          <p:nvPr/>
        </p:nvPicPr>
        <p:blipFill>
          <a:blip r:embed="rId11" cstate="print">
            <a:extLst>
              <a:ext uri="{28A0092B-C50C-407E-A947-70E740481C1C}">
                <a14:useLocalDpi xmlns:a14="http://schemas.microsoft.com/office/drawing/2010/main" val="0"/>
              </a:ext>
            </a:extLst>
          </a:blip>
          <a:stretch>
            <a:fillRect/>
          </a:stretch>
        </p:blipFill>
        <p:spPr bwMode="auto">
          <a:xfrm>
            <a:off x="7435790" y="6293187"/>
            <a:ext cx="455295" cy="208280"/>
          </a:xfrm>
          <a:prstGeom prst="rect">
            <a:avLst/>
          </a:prstGeom>
          <a:noFill/>
        </p:spPr>
      </p:pic>
      <p:pic>
        <p:nvPicPr>
          <p:cNvPr id="38" name="Picture 4"/>
          <p:cNvPicPr/>
          <p:nvPr/>
        </p:nvPicPr>
        <p:blipFill>
          <a:blip r:embed="rId12" cstate="print">
            <a:extLst>
              <a:ext uri="{28A0092B-C50C-407E-A947-70E740481C1C}">
                <a14:useLocalDpi xmlns:a14="http://schemas.microsoft.com/office/drawing/2010/main" val="0"/>
              </a:ext>
            </a:extLst>
          </a:blip>
          <a:stretch>
            <a:fillRect/>
          </a:stretch>
        </p:blipFill>
        <p:spPr bwMode="auto">
          <a:xfrm>
            <a:off x="5276790" y="6202382"/>
            <a:ext cx="474345" cy="389890"/>
          </a:xfrm>
          <a:prstGeom prst="rect">
            <a:avLst/>
          </a:prstGeom>
          <a:noFill/>
        </p:spPr>
      </p:pic>
      <p:pic>
        <p:nvPicPr>
          <p:cNvPr id="41" name="Picture 13"/>
          <p:cNvPicPr/>
          <p:nvPr/>
        </p:nvPicPr>
        <p:blipFill>
          <a:blip r:embed="rId13" cstate="print">
            <a:extLst>
              <a:ext uri="{28A0092B-C50C-407E-A947-70E740481C1C}">
                <a14:useLocalDpi xmlns:a14="http://schemas.microsoft.com/office/drawing/2010/main" val="0"/>
              </a:ext>
            </a:extLst>
          </a:blip>
          <a:stretch>
            <a:fillRect/>
          </a:stretch>
        </p:blipFill>
        <p:spPr bwMode="auto">
          <a:xfrm>
            <a:off x="7979985" y="6284297"/>
            <a:ext cx="423545" cy="226695"/>
          </a:xfrm>
          <a:prstGeom prst="rect">
            <a:avLst/>
          </a:prstGeom>
          <a:noFill/>
        </p:spPr>
      </p:pic>
      <p:pic>
        <p:nvPicPr>
          <p:cNvPr id="42" name="Imagen 41" descr="\\boole\UIP\UIP\GESTIÓN DE PROYECTOS\PROYECTOS EN MARCHA\INDUCE_2017_H2020\01_Ejecucion_INDUCE\04_Dissemination_INDUCE\TEMPLATES\SYNYO\Act logo asso RVB.png"/>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492430" y="6197302"/>
            <a:ext cx="400050" cy="400050"/>
          </a:xfrm>
          <a:prstGeom prst="rect">
            <a:avLst/>
          </a:prstGeom>
          <a:noFill/>
          <a:ln>
            <a:noFill/>
          </a:ln>
        </p:spPr>
      </p:pic>
    </p:spTree>
    <p:extLst>
      <p:ext uri="{BB962C8B-B14F-4D97-AF65-F5344CB8AC3E}">
        <p14:creationId xmlns:p14="http://schemas.microsoft.com/office/powerpoint/2010/main" val="7177338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10</a:t>
            </a:fld>
            <a:endParaRPr lang="de-DE">
              <a:solidFill>
                <a:srgbClr val="000000">
                  <a:lumMod val="75000"/>
                  <a:lumOff val="25000"/>
                </a:srgbClr>
              </a:solidFill>
              <a:latin typeface="Arial"/>
            </a:endParaRPr>
          </a:p>
        </p:txBody>
      </p:sp>
      <p:sp>
        <p:nvSpPr>
          <p:cNvPr id="8" name="Titel 1">
            <a:extLst>
              <a:ext uri="{FF2B5EF4-FFF2-40B4-BE49-F238E27FC236}">
                <a16:creationId xmlns:a16="http://schemas.microsoft.com/office/drawing/2014/main" id="{3B71E068-8277-4AB1-BBD2-51350A110C06}"/>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err="1">
                <a:solidFill>
                  <a:srgbClr val="FFFFFF"/>
                </a:solidFill>
                <a:latin typeface="Arial"/>
              </a:rPr>
              <a:t>Principles</a:t>
            </a:r>
            <a:r>
              <a:rPr lang="es-ES" sz="2400" dirty="0">
                <a:solidFill>
                  <a:srgbClr val="FFFFFF"/>
                </a:solidFill>
                <a:latin typeface="Arial"/>
              </a:rPr>
              <a:t> </a:t>
            </a:r>
            <a:r>
              <a:rPr lang="es-ES" sz="2400" dirty="0" err="1">
                <a:solidFill>
                  <a:srgbClr val="FFFFFF"/>
                </a:solidFill>
                <a:latin typeface="Arial"/>
              </a:rPr>
              <a:t>Circualr</a:t>
            </a:r>
            <a:r>
              <a:rPr lang="es-ES" sz="2400" dirty="0">
                <a:solidFill>
                  <a:srgbClr val="FFFFFF"/>
                </a:solidFill>
                <a:latin typeface="Arial"/>
              </a:rPr>
              <a:t> </a:t>
            </a:r>
            <a:r>
              <a:rPr lang="es-ES" sz="2400" dirty="0" err="1">
                <a:solidFill>
                  <a:srgbClr val="FFFFFF"/>
                </a:solidFill>
                <a:latin typeface="Arial"/>
              </a:rPr>
              <a:t>Economy</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9" name="Rectángulo 8">
            <a:extLst>
              <a:ext uri="{FF2B5EF4-FFF2-40B4-BE49-F238E27FC236}">
                <a16:creationId xmlns:a16="http://schemas.microsoft.com/office/drawing/2014/main" id="{3808DD31-CCA7-4B53-948F-C50CD9E2C19C}"/>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aphicFrame>
        <p:nvGraphicFramePr>
          <p:cNvPr id="10" name="Tabla 9">
            <a:extLst>
              <a:ext uri="{FF2B5EF4-FFF2-40B4-BE49-F238E27FC236}">
                <a16:creationId xmlns:a16="http://schemas.microsoft.com/office/drawing/2014/main" id="{17F30768-D500-4D53-9616-EC48522E4D6C}"/>
              </a:ext>
            </a:extLst>
          </p:cNvPr>
          <p:cNvGraphicFramePr>
            <a:graphicFrameLocks noGrp="1"/>
          </p:cNvGraphicFramePr>
          <p:nvPr>
            <p:extLst>
              <p:ext uri="{D42A27DB-BD31-4B8C-83A1-F6EECF244321}">
                <p14:modId xmlns:p14="http://schemas.microsoft.com/office/powerpoint/2010/main" val="981692284"/>
              </p:ext>
            </p:extLst>
          </p:nvPr>
        </p:nvGraphicFramePr>
        <p:xfrm>
          <a:off x="370136" y="932505"/>
          <a:ext cx="8403727" cy="5151424"/>
        </p:xfrm>
        <a:graphic>
          <a:graphicData uri="http://schemas.openxmlformats.org/drawingml/2006/table">
            <a:tbl>
              <a:tblPr firstRow="1" bandRow="1">
                <a:tableStyleId>{5C22544A-7EE6-4342-B048-85BDC9FD1C3A}</a:tableStyleId>
              </a:tblPr>
              <a:tblGrid>
                <a:gridCol w="2545080">
                  <a:extLst>
                    <a:ext uri="{9D8B030D-6E8A-4147-A177-3AD203B41FA5}">
                      <a16:colId xmlns:a16="http://schemas.microsoft.com/office/drawing/2014/main" val="1439655594"/>
                    </a:ext>
                  </a:extLst>
                </a:gridCol>
                <a:gridCol w="5858647">
                  <a:extLst>
                    <a:ext uri="{9D8B030D-6E8A-4147-A177-3AD203B41FA5}">
                      <a16:colId xmlns:a16="http://schemas.microsoft.com/office/drawing/2014/main" val="41964106"/>
                    </a:ext>
                  </a:extLst>
                </a:gridCol>
              </a:tblGrid>
              <a:tr h="1322429">
                <a:tc>
                  <a:txBody>
                    <a:bodyPr/>
                    <a:lstStyle/>
                    <a:p>
                      <a:pPr marL="0" algn="r" defTabSz="685800" rtl="0" eaLnBrk="1" latinLnBrk="0" hangingPunct="1"/>
                      <a:r>
                        <a:rPr lang="es-ES" sz="1350" b="1" kern="1200" dirty="0" err="1">
                          <a:solidFill>
                            <a:schemeClr val="tx1">
                              <a:lumMod val="75000"/>
                              <a:lumOff val="25000"/>
                            </a:schemeClr>
                          </a:solidFill>
                          <a:latin typeface="+mn-lt"/>
                          <a:ea typeface="+mn-ea"/>
                          <a:cs typeface="+mn-cs"/>
                        </a:rPr>
                        <a:t>Property</a:t>
                      </a:r>
                      <a:r>
                        <a:rPr lang="es-ES" sz="1350" b="1" kern="1200" dirty="0">
                          <a:solidFill>
                            <a:schemeClr val="tx1">
                              <a:lumMod val="75000"/>
                              <a:lumOff val="25000"/>
                            </a:schemeClr>
                          </a:solidFill>
                          <a:latin typeface="+mn-lt"/>
                          <a:ea typeface="+mn-ea"/>
                          <a:cs typeface="+mn-cs"/>
                        </a:rPr>
                        <a:t> </a:t>
                      </a:r>
                      <a:r>
                        <a:rPr lang="es-ES" sz="1350" b="1" kern="1200" dirty="0" err="1">
                          <a:solidFill>
                            <a:schemeClr val="tx1">
                              <a:lumMod val="75000"/>
                              <a:lumOff val="25000"/>
                            </a:schemeClr>
                          </a:solidFill>
                          <a:latin typeface="+mn-lt"/>
                          <a:ea typeface="+mn-ea"/>
                          <a:cs typeface="+mn-cs"/>
                        </a:rPr>
                        <a:t>model</a:t>
                      </a:r>
                      <a:endParaRPr lang="es-ES" sz="1350" b="1" kern="1200" dirty="0">
                        <a:solidFill>
                          <a:schemeClr val="tx1">
                            <a:lumMod val="75000"/>
                            <a:lumOff val="25000"/>
                          </a:schemeClr>
                        </a:solidFill>
                        <a:latin typeface="+mn-lt"/>
                        <a:ea typeface="+mn-ea"/>
                        <a:cs typeface="+mn-cs"/>
                      </a:endParaRP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chemeClr val="bg1"/>
                    </a:solidFill>
                  </a:tcPr>
                </a:tc>
                <a:tc>
                  <a:txBody>
                    <a:bodyPr/>
                    <a:lstStyle/>
                    <a:p>
                      <a:pPr marL="0" algn="l" defTabSz="685800" rtl="0" eaLnBrk="1" latinLnBrk="0" hangingPunct="1"/>
                      <a:r>
                        <a:rPr lang="en-GB" sz="1400" b="0" kern="1200" dirty="0">
                          <a:solidFill>
                            <a:schemeClr val="tx1">
                              <a:lumMod val="75000"/>
                              <a:lumOff val="25000"/>
                            </a:schemeClr>
                          </a:solidFill>
                          <a:latin typeface="+mn-lt"/>
                          <a:ea typeface="+mn-ea"/>
                          <a:cs typeface="+mn-cs"/>
                        </a:rPr>
                        <a:t>The use of products and services does not require acquiring ownership of them.</a:t>
                      </a:r>
                      <a:endParaRPr lang="es-ES" sz="1400" b="0" kern="1200" dirty="0">
                        <a:solidFill>
                          <a:schemeClr val="tx1">
                            <a:lumMod val="75000"/>
                            <a:lumOff val="25000"/>
                          </a:schemeClr>
                        </a:solidFill>
                        <a:latin typeface="+mn-lt"/>
                        <a:ea typeface="+mn-ea"/>
                        <a:cs typeface="+mn-cs"/>
                      </a:endParaRP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C000">
                        <a:alpha val="24000"/>
                      </a:srgbClr>
                    </a:solidFill>
                  </a:tcPr>
                </a:tc>
                <a:extLst>
                  <a:ext uri="{0D108BD9-81ED-4DB2-BD59-A6C34878D82A}">
                    <a16:rowId xmlns:a16="http://schemas.microsoft.com/office/drawing/2014/main" val="3296327606"/>
                  </a:ext>
                </a:extLst>
              </a:tr>
              <a:tr h="1322429">
                <a:tc>
                  <a:txBody>
                    <a:bodyPr/>
                    <a:lstStyle/>
                    <a:p>
                      <a:pPr marL="0" algn="r" defTabSz="685800" rtl="0" eaLnBrk="1" latinLnBrk="0" hangingPunct="1"/>
                      <a:r>
                        <a:rPr lang="es-ES" sz="1350" b="1" kern="1200" dirty="0" err="1">
                          <a:solidFill>
                            <a:schemeClr val="tx1">
                              <a:lumMod val="75000"/>
                              <a:lumOff val="25000"/>
                            </a:schemeClr>
                          </a:solidFill>
                          <a:latin typeface="+mn-lt"/>
                          <a:ea typeface="+mn-ea"/>
                          <a:cs typeface="+mn-cs"/>
                        </a:rPr>
                        <a:t>Services</a:t>
                      </a:r>
                      <a:r>
                        <a:rPr lang="es-ES" sz="1350" b="1" kern="1200" dirty="0">
                          <a:solidFill>
                            <a:schemeClr val="tx1">
                              <a:lumMod val="75000"/>
                              <a:lumOff val="25000"/>
                            </a:schemeClr>
                          </a:solidFill>
                          <a:latin typeface="+mn-lt"/>
                          <a:ea typeface="+mn-ea"/>
                          <a:cs typeface="+mn-cs"/>
                        </a:rPr>
                        <a:t> </a:t>
                      </a:r>
                      <a:r>
                        <a:rPr lang="es-ES" sz="1350" b="1" kern="1200" dirty="0" err="1">
                          <a:solidFill>
                            <a:schemeClr val="tx1">
                              <a:lumMod val="75000"/>
                              <a:lumOff val="25000"/>
                            </a:schemeClr>
                          </a:solidFill>
                          <a:latin typeface="+mn-lt"/>
                          <a:ea typeface="+mn-ea"/>
                          <a:cs typeface="+mn-cs"/>
                        </a:rPr>
                        <a:t>better</a:t>
                      </a:r>
                      <a:r>
                        <a:rPr lang="es-ES" sz="1350" b="1" kern="1200" dirty="0">
                          <a:solidFill>
                            <a:schemeClr val="tx1">
                              <a:lumMod val="75000"/>
                              <a:lumOff val="25000"/>
                            </a:schemeClr>
                          </a:solidFill>
                          <a:latin typeface="+mn-lt"/>
                          <a:ea typeface="+mn-ea"/>
                          <a:cs typeface="+mn-cs"/>
                        </a:rPr>
                        <a:t> tan </a:t>
                      </a:r>
                      <a:r>
                        <a:rPr lang="es-ES" sz="1350" b="1" kern="1200" dirty="0" err="1">
                          <a:solidFill>
                            <a:schemeClr val="tx1">
                              <a:lumMod val="75000"/>
                              <a:lumOff val="25000"/>
                            </a:schemeClr>
                          </a:solidFill>
                          <a:latin typeface="+mn-lt"/>
                          <a:ea typeface="+mn-ea"/>
                          <a:cs typeface="+mn-cs"/>
                        </a:rPr>
                        <a:t>products</a:t>
                      </a:r>
                      <a:endParaRPr lang="es-ES" sz="1350" b="1" kern="1200" dirty="0">
                        <a:solidFill>
                          <a:schemeClr val="tx1">
                            <a:lumMod val="75000"/>
                            <a:lumOff val="25000"/>
                          </a:schemeClr>
                        </a:solidFill>
                        <a:latin typeface="+mn-lt"/>
                        <a:ea typeface="+mn-ea"/>
                        <a:cs typeface="+mn-cs"/>
                      </a:endParaRP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400" b="0" kern="1200" dirty="0">
                          <a:solidFill>
                            <a:schemeClr val="tx1">
                              <a:lumMod val="75000"/>
                              <a:lumOff val="25000"/>
                            </a:schemeClr>
                          </a:solidFill>
                          <a:latin typeface="+mn-lt"/>
                          <a:ea typeface="+mn-ea"/>
                          <a:cs typeface="+mn-cs"/>
                        </a:rPr>
                        <a:t>The service provided by an object must prevail over its ownership. Transformation of manufacturers from vendors to service providers.</a:t>
                      </a:r>
                      <a:endParaRPr lang="es-ES" sz="1400" b="0" kern="1200" dirty="0">
                        <a:solidFill>
                          <a:schemeClr val="tx1">
                            <a:lumMod val="75000"/>
                            <a:lumOff val="25000"/>
                          </a:schemeClr>
                        </a:solidFill>
                        <a:latin typeface="+mn-lt"/>
                        <a:ea typeface="+mn-ea"/>
                        <a:cs typeface="+mn-cs"/>
                      </a:endParaRP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C000">
                        <a:alpha val="24000"/>
                      </a:srgbClr>
                    </a:solidFill>
                  </a:tcPr>
                </a:tc>
                <a:extLst>
                  <a:ext uri="{0D108BD9-81ED-4DB2-BD59-A6C34878D82A}">
                    <a16:rowId xmlns:a16="http://schemas.microsoft.com/office/drawing/2014/main" val="507829045"/>
                  </a:ext>
                </a:extLst>
              </a:tr>
              <a:tr h="1322429">
                <a:tc>
                  <a:txBody>
                    <a:bodyPr/>
                    <a:lstStyle/>
                    <a:p>
                      <a:pPr marL="0" algn="r" defTabSz="685800" rtl="0" eaLnBrk="1" latinLnBrk="0" hangingPunct="1"/>
                      <a:r>
                        <a:rPr lang="es-ES" sz="1350" b="1" kern="1200" dirty="0" err="1">
                          <a:solidFill>
                            <a:schemeClr val="tx1">
                              <a:lumMod val="75000"/>
                              <a:lumOff val="25000"/>
                            </a:schemeClr>
                          </a:solidFill>
                          <a:latin typeface="+mn-lt"/>
                          <a:ea typeface="+mn-ea"/>
                          <a:cs typeface="+mn-cs"/>
                        </a:rPr>
                        <a:t>Recycling</a:t>
                      </a:r>
                      <a:r>
                        <a:rPr lang="es-ES" sz="1350" b="1" kern="1200" dirty="0">
                          <a:solidFill>
                            <a:schemeClr val="tx1">
                              <a:lumMod val="75000"/>
                              <a:lumOff val="25000"/>
                            </a:schemeClr>
                          </a:solidFill>
                          <a:latin typeface="+mn-lt"/>
                          <a:ea typeface="+mn-ea"/>
                          <a:cs typeface="+mn-cs"/>
                        </a:rPr>
                        <a:t> </a:t>
                      </a:r>
                      <a:r>
                        <a:rPr lang="es-ES" sz="1350" b="1" kern="1200" dirty="0" err="1">
                          <a:solidFill>
                            <a:schemeClr val="tx1">
                              <a:lumMod val="75000"/>
                              <a:lumOff val="25000"/>
                            </a:schemeClr>
                          </a:solidFill>
                          <a:latin typeface="+mn-lt"/>
                          <a:ea typeface="+mn-ea"/>
                          <a:cs typeface="+mn-cs"/>
                        </a:rPr>
                        <a:t>is</a:t>
                      </a:r>
                      <a:r>
                        <a:rPr lang="es-ES" sz="1350" b="1" kern="1200" dirty="0">
                          <a:solidFill>
                            <a:schemeClr val="tx1">
                              <a:lumMod val="75000"/>
                              <a:lumOff val="25000"/>
                            </a:schemeClr>
                          </a:solidFill>
                          <a:latin typeface="+mn-lt"/>
                          <a:ea typeface="+mn-ea"/>
                          <a:cs typeface="+mn-cs"/>
                        </a:rPr>
                        <a:t> Good, </a:t>
                      </a:r>
                      <a:r>
                        <a:rPr lang="es-ES" sz="1350" b="1" kern="1200" dirty="0" err="1">
                          <a:solidFill>
                            <a:schemeClr val="tx1">
                              <a:lumMod val="75000"/>
                              <a:lumOff val="25000"/>
                            </a:schemeClr>
                          </a:solidFill>
                          <a:latin typeface="+mn-lt"/>
                          <a:ea typeface="+mn-ea"/>
                          <a:cs typeface="+mn-cs"/>
                        </a:rPr>
                        <a:t>but</a:t>
                      </a:r>
                      <a:r>
                        <a:rPr lang="es-ES" sz="1350" b="1" kern="1200" dirty="0">
                          <a:solidFill>
                            <a:schemeClr val="tx1">
                              <a:lumMod val="75000"/>
                              <a:lumOff val="25000"/>
                            </a:schemeClr>
                          </a:solidFill>
                          <a:latin typeface="+mn-lt"/>
                          <a:ea typeface="+mn-ea"/>
                          <a:cs typeface="+mn-cs"/>
                        </a:rPr>
                        <a:t> </a:t>
                      </a:r>
                      <a:r>
                        <a:rPr lang="es-ES" sz="1350" b="1" kern="1200" dirty="0" err="1">
                          <a:solidFill>
                            <a:schemeClr val="tx1">
                              <a:lumMod val="75000"/>
                              <a:lumOff val="25000"/>
                            </a:schemeClr>
                          </a:solidFill>
                          <a:latin typeface="+mn-lt"/>
                          <a:ea typeface="+mn-ea"/>
                          <a:cs typeface="+mn-cs"/>
                        </a:rPr>
                        <a:t>not</a:t>
                      </a:r>
                      <a:r>
                        <a:rPr lang="es-ES" sz="1350" b="1" kern="1200" dirty="0">
                          <a:solidFill>
                            <a:schemeClr val="tx1">
                              <a:lumMod val="75000"/>
                              <a:lumOff val="25000"/>
                            </a:schemeClr>
                          </a:solidFill>
                          <a:latin typeface="+mn-lt"/>
                          <a:ea typeface="+mn-ea"/>
                          <a:cs typeface="+mn-cs"/>
                        </a:rPr>
                        <a:t> </a:t>
                      </a:r>
                      <a:r>
                        <a:rPr lang="es-ES" sz="1350" b="1" kern="1200" dirty="0" err="1">
                          <a:solidFill>
                            <a:schemeClr val="tx1">
                              <a:lumMod val="75000"/>
                              <a:lumOff val="25000"/>
                            </a:schemeClr>
                          </a:solidFill>
                          <a:latin typeface="+mn-lt"/>
                          <a:ea typeface="+mn-ea"/>
                          <a:cs typeface="+mn-cs"/>
                        </a:rPr>
                        <a:t>enought</a:t>
                      </a:r>
                      <a:endParaRPr lang="es-ES" sz="1350" b="1" kern="1200" dirty="0">
                        <a:solidFill>
                          <a:schemeClr val="tx1">
                            <a:lumMod val="75000"/>
                            <a:lumOff val="25000"/>
                          </a:schemeClr>
                        </a:solidFill>
                        <a:latin typeface="+mn-lt"/>
                        <a:ea typeface="+mn-ea"/>
                        <a:cs typeface="+mn-cs"/>
                      </a:endParaRP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400" b="0" kern="1200" dirty="0">
                          <a:solidFill>
                            <a:schemeClr val="tx1">
                              <a:lumMod val="75000"/>
                              <a:lumOff val="25000"/>
                            </a:schemeClr>
                          </a:solidFill>
                          <a:latin typeface="+mn-lt"/>
                          <a:ea typeface="+mn-ea"/>
                          <a:cs typeface="+mn-cs"/>
                        </a:rPr>
                        <a:t>Recycling does not prevent consumerism, nor the associated impacts.</a:t>
                      </a:r>
                      <a:endParaRPr lang="es-ES" sz="1400" b="0" kern="1200" dirty="0">
                        <a:solidFill>
                          <a:schemeClr val="tx1">
                            <a:lumMod val="75000"/>
                            <a:lumOff val="25000"/>
                          </a:schemeClr>
                        </a:solidFill>
                        <a:latin typeface="+mn-lt"/>
                        <a:ea typeface="+mn-ea"/>
                        <a:cs typeface="+mn-cs"/>
                      </a:endParaRP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C000">
                        <a:alpha val="24000"/>
                      </a:srgbClr>
                    </a:solidFill>
                  </a:tcPr>
                </a:tc>
                <a:extLst>
                  <a:ext uri="{0D108BD9-81ED-4DB2-BD59-A6C34878D82A}">
                    <a16:rowId xmlns:a16="http://schemas.microsoft.com/office/drawing/2014/main" val="3153829018"/>
                  </a:ext>
                </a:extLst>
              </a:tr>
              <a:tr h="1184137">
                <a:tc>
                  <a:txBody>
                    <a:bodyPr/>
                    <a:lstStyle/>
                    <a:p>
                      <a:pPr marL="0" algn="r" defTabSz="685800" rtl="0" eaLnBrk="1" latinLnBrk="0" hangingPunct="1"/>
                      <a:r>
                        <a:rPr lang="es-ES" sz="1350" b="1" kern="1200" dirty="0" err="1">
                          <a:solidFill>
                            <a:schemeClr val="tx1">
                              <a:lumMod val="75000"/>
                              <a:lumOff val="25000"/>
                            </a:schemeClr>
                          </a:solidFill>
                          <a:latin typeface="+mn-lt"/>
                          <a:ea typeface="+mn-ea"/>
                          <a:cs typeface="+mn-cs"/>
                        </a:rPr>
                        <a:t>Prices</a:t>
                      </a:r>
                      <a:r>
                        <a:rPr lang="es-ES" sz="1350" b="1" kern="1200" dirty="0">
                          <a:solidFill>
                            <a:schemeClr val="tx1">
                              <a:lumMod val="75000"/>
                              <a:lumOff val="25000"/>
                            </a:schemeClr>
                          </a:solidFill>
                          <a:latin typeface="+mn-lt"/>
                          <a:ea typeface="+mn-ea"/>
                          <a:cs typeface="+mn-cs"/>
                        </a:rPr>
                        <a:t> </a:t>
                      </a:r>
                      <a:r>
                        <a:rPr lang="es-ES" sz="1350" b="1" kern="1200" dirty="0" err="1">
                          <a:solidFill>
                            <a:schemeClr val="tx1">
                              <a:lumMod val="75000"/>
                              <a:lumOff val="25000"/>
                            </a:schemeClr>
                          </a:solidFill>
                          <a:latin typeface="+mn-lt"/>
                          <a:ea typeface="+mn-ea"/>
                          <a:cs typeface="+mn-cs"/>
                        </a:rPr>
                        <a:t>should</a:t>
                      </a:r>
                      <a:r>
                        <a:rPr lang="es-ES" sz="1350" b="1" kern="1200" dirty="0">
                          <a:solidFill>
                            <a:schemeClr val="tx1">
                              <a:lumMod val="75000"/>
                              <a:lumOff val="25000"/>
                            </a:schemeClr>
                          </a:solidFill>
                          <a:latin typeface="+mn-lt"/>
                          <a:ea typeface="+mn-ea"/>
                          <a:cs typeface="+mn-cs"/>
                        </a:rPr>
                        <a:t> </a:t>
                      </a:r>
                      <a:r>
                        <a:rPr lang="es-ES" sz="1350" b="1" kern="1200" dirty="0" err="1">
                          <a:solidFill>
                            <a:schemeClr val="tx1">
                              <a:lumMod val="75000"/>
                              <a:lumOff val="25000"/>
                            </a:schemeClr>
                          </a:solidFill>
                          <a:latin typeface="+mn-lt"/>
                          <a:ea typeface="+mn-ea"/>
                          <a:cs typeface="+mn-cs"/>
                        </a:rPr>
                        <a:t>reflect</a:t>
                      </a:r>
                      <a:r>
                        <a:rPr lang="es-ES" sz="1350" b="1" kern="1200" dirty="0">
                          <a:solidFill>
                            <a:schemeClr val="tx1">
                              <a:lumMod val="75000"/>
                              <a:lumOff val="25000"/>
                            </a:schemeClr>
                          </a:solidFill>
                          <a:latin typeface="+mn-lt"/>
                          <a:ea typeface="+mn-ea"/>
                          <a:cs typeface="+mn-cs"/>
                        </a:rPr>
                        <a:t> </a:t>
                      </a:r>
                      <a:r>
                        <a:rPr lang="es-ES" sz="1350" b="1" kern="1200" dirty="0" err="1">
                          <a:solidFill>
                            <a:schemeClr val="tx1">
                              <a:lumMod val="75000"/>
                              <a:lumOff val="25000"/>
                            </a:schemeClr>
                          </a:solidFill>
                          <a:latin typeface="+mn-lt"/>
                          <a:ea typeface="+mn-ea"/>
                          <a:cs typeface="+mn-cs"/>
                        </a:rPr>
                        <a:t>the</a:t>
                      </a:r>
                      <a:r>
                        <a:rPr lang="es-ES" sz="1350" b="1" kern="1200" dirty="0">
                          <a:solidFill>
                            <a:schemeClr val="tx1">
                              <a:lumMod val="75000"/>
                              <a:lumOff val="25000"/>
                            </a:schemeClr>
                          </a:solidFill>
                          <a:latin typeface="+mn-lt"/>
                          <a:ea typeface="+mn-ea"/>
                          <a:cs typeface="+mn-cs"/>
                        </a:rPr>
                        <a:t> real </a:t>
                      </a:r>
                      <a:r>
                        <a:rPr lang="es-ES" sz="1350" b="1" kern="1200" dirty="0" err="1">
                          <a:solidFill>
                            <a:schemeClr val="tx1">
                              <a:lumMod val="75000"/>
                              <a:lumOff val="25000"/>
                            </a:schemeClr>
                          </a:solidFill>
                          <a:latin typeface="+mn-lt"/>
                          <a:ea typeface="+mn-ea"/>
                          <a:cs typeface="+mn-cs"/>
                        </a:rPr>
                        <a:t>costs</a:t>
                      </a:r>
                      <a:r>
                        <a:rPr lang="es-ES" sz="1350" b="1" kern="1200" dirty="0">
                          <a:solidFill>
                            <a:schemeClr val="tx1">
                              <a:lumMod val="75000"/>
                              <a:lumOff val="25000"/>
                            </a:schemeClr>
                          </a:solidFill>
                          <a:latin typeface="+mn-lt"/>
                          <a:ea typeface="+mn-ea"/>
                          <a:cs typeface="+mn-cs"/>
                        </a:rPr>
                        <a:t>:</a:t>
                      </a: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400" b="0" kern="1200" dirty="0">
                          <a:solidFill>
                            <a:schemeClr val="tx1">
                              <a:lumMod val="75000"/>
                              <a:lumOff val="25000"/>
                            </a:schemeClr>
                          </a:solidFill>
                          <a:latin typeface="+mn-lt"/>
                          <a:ea typeface="+mn-ea"/>
                          <a:cs typeface="+mn-cs"/>
                        </a:rPr>
                        <a:t>Real prices should direct the consumption of goods and services towards those that are integrated into a circular economy.</a:t>
                      </a:r>
                      <a:endParaRPr lang="es-ES" sz="1400" b="0" kern="1200" dirty="0">
                        <a:solidFill>
                          <a:schemeClr val="tx1">
                            <a:lumMod val="75000"/>
                            <a:lumOff val="25000"/>
                          </a:schemeClr>
                        </a:solidFill>
                        <a:latin typeface="+mn-lt"/>
                        <a:ea typeface="+mn-ea"/>
                        <a:cs typeface="+mn-cs"/>
                      </a:endParaRP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C000">
                        <a:alpha val="24000"/>
                      </a:srgbClr>
                    </a:solidFill>
                  </a:tcPr>
                </a:tc>
                <a:extLst>
                  <a:ext uri="{0D108BD9-81ED-4DB2-BD59-A6C34878D82A}">
                    <a16:rowId xmlns:a16="http://schemas.microsoft.com/office/drawing/2014/main" val="1379458170"/>
                  </a:ext>
                </a:extLst>
              </a:tr>
            </a:tbl>
          </a:graphicData>
        </a:graphic>
      </p:graphicFrame>
    </p:spTree>
    <p:extLst>
      <p:ext uri="{BB962C8B-B14F-4D97-AF65-F5344CB8AC3E}">
        <p14:creationId xmlns:p14="http://schemas.microsoft.com/office/powerpoint/2010/main" val="16364207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1C728915-4052-44BA-BF20-34EF20F44E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5344" y="1810691"/>
            <a:ext cx="3548697" cy="3579377"/>
          </a:xfrm>
          <a:prstGeom prst="rect">
            <a:avLst/>
          </a:prstGeom>
        </p:spPr>
      </p:pic>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11</a:t>
            </a:fld>
            <a:endParaRPr lang="de-DE">
              <a:solidFill>
                <a:srgbClr val="000000">
                  <a:lumMod val="75000"/>
                  <a:lumOff val="25000"/>
                </a:srgbClr>
              </a:solidFill>
              <a:latin typeface="Arial"/>
            </a:endParaRPr>
          </a:p>
        </p:txBody>
      </p:sp>
      <p:sp>
        <p:nvSpPr>
          <p:cNvPr id="8" name="Titel 1">
            <a:extLst>
              <a:ext uri="{FF2B5EF4-FFF2-40B4-BE49-F238E27FC236}">
                <a16:creationId xmlns:a16="http://schemas.microsoft.com/office/drawing/2014/main" id="{3B71E068-8277-4AB1-BBD2-51350A110C06}"/>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Circular </a:t>
            </a:r>
            <a:r>
              <a:rPr lang="es-ES" sz="2400" dirty="0" err="1"/>
              <a:t>Economy</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9" name="Rectángulo 8">
            <a:extLst>
              <a:ext uri="{FF2B5EF4-FFF2-40B4-BE49-F238E27FC236}">
                <a16:creationId xmlns:a16="http://schemas.microsoft.com/office/drawing/2014/main" id="{3808DD31-CCA7-4B53-948F-C50CD9E2C19C}"/>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2" name="Globo: línea con barra de énfasis 1">
            <a:extLst>
              <a:ext uri="{FF2B5EF4-FFF2-40B4-BE49-F238E27FC236}">
                <a16:creationId xmlns:a16="http://schemas.microsoft.com/office/drawing/2014/main" id="{A788092B-652D-4C5A-9A65-B0C617D14F64}"/>
              </a:ext>
            </a:extLst>
          </p:cNvPr>
          <p:cNvSpPr/>
          <p:nvPr/>
        </p:nvSpPr>
        <p:spPr>
          <a:xfrm flipH="1">
            <a:off x="370136" y="1108311"/>
            <a:ext cx="2460938" cy="1222295"/>
          </a:xfrm>
          <a:prstGeom prst="accentCallout1">
            <a:avLst>
              <a:gd name="adj1" fmla="val 18750"/>
              <a:gd name="adj2" fmla="val -8333"/>
              <a:gd name="adj3" fmla="val 84609"/>
              <a:gd name="adj4" fmla="val -38754"/>
            </a:avLst>
          </a:prstGeom>
          <a:solidFill>
            <a:srgbClr val="C6F2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r>
              <a:rPr lang="en-GB" sz="1400" dirty="0">
                <a:ln w="0"/>
                <a:solidFill>
                  <a:schemeClr val="tx1"/>
                </a:solidFill>
              </a:rPr>
              <a:t>Use close to its natural state</a:t>
            </a:r>
            <a:r>
              <a:rPr lang="es-ES" sz="1400" dirty="0">
                <a:ln w="0"/>
                <a:solidFill>
                  <a:schemeClr val="tx1"/>
                </a:solidFill>
              </a:rPr>
              <a:t>.</a:t>
            </a:r>
          </a:p>
          <a:p>
            <a:pPr marL="285750" indent="-285750" algn="ctr">
              <a:buFont typeface="Arial" panose="020B0604020202020204" pitchFamily="34" charset="0"/>
              <a:buChar char="•"/>
            </a:pPr>
            <a:r>
              <a:rPr lang="es-ES" sz="1400" dirty="0" err="1">
                <a:ln w="0"/>
                <a:solidFill>
                  <a:schemeClr val="tx1"/>
                </a:solidFill>
              </a:rPr>
              <a:t>Minimize</a:t>
            </a:r>
            <a:r>
              <a:rPr lang="es-ES" sz="1400" dirty="0">
                <a:ln w="0"/>
                <a:solidFill>
                  <a:schemeClr val="tx1"/>
                </a:solidFill>
              </a:rPr>
              <a:t> </a:t>
            </a:r>
            <a:r>
              <a:rPr lang="es-ES" sz="1400" dirty="0" err="1">
                <a:ln w="0"/>
                <a:solidFill>
                  <a:schemeClr val="tx1"/>
                </a:solidFill>
              </a:rPr>
              <a:t>quantities</a:t>
            </a:r>
            <a:r>
              <a:rPr lang="es-ES" sz="1400" dirty="0">
                <a:ln w="0"/>
                <a:solidFill>
                  <a:schemeClr val="tx1"/>
                </a:solidFill>
              </a:rPr>
              <a:t>.</a:t>
            </a:r>
          </a:p>
          <a:p>
            <a:pPr marL="285750" indent="-285750" algn="ctr">
              <a:buFont typeface="Arial" panose="020B0604020202020204" pitchFamily="34" charset="0"/>
              <a:buChar char="•"/>
            </a:pPr>
            <a:r>
              <a:rPr lang="es-ES" sz="1400" dirty="0" err="1">
                <a:ln w="0"/>
                <a:solidFill>
                  <a:schemeClr val="tx1"/>
                </a:solidFill>
              </a:rPr>
              <a:t>Proximity</a:t>
            </a:r>
            <a:r>
              <a:rPr lang="es-ES" sz="1400" dirty="0">
                <a:ln w="0"/>
                <a:solidFill>
                  <a:schemeClr val="tx1"/>
                </a:solidFill>
              </a:rPr>
              <a:t> </a:t>
            </a:r>
            <a:r>
              <a:rPr lang="es-ES" sz="1400" dirty="0" err="1">
                <a:ln w="0"/>
                <a:solidFill>
                  <a:schemeClr val="tx1"/>
                </a:solidFill>
              </a:rPr>
              <a:t>to</a:t>
            </a:r>
            <a:r>
              <a:rPr lang="es-ES" sz="1400" dirty="0">
                <a:ln w="0"/>
                <a:solidFill>
                  <a:schemeClr val="tx1"/>
                </a:solidFill>
              </a:rPr>
              <a:t> </a:t>
            </a:r>
            <a:r>
              <a:rPr lang="es-ES" sz="1400" dirty="0" err="1">
                <a:ln w="0"/>
                <a:solidFill>
                  <a:schemeClr val="tx1"/>
                </a:solidFill>
              </a:rPr>
              <a:t>origin</a:t>
            </a:r>
            <a:r>
              <a:rPr lang="es-ES" sz="1400" dirty="0">
                <a:ln w="0"/>
                <a:solidFill>
                  <a:schemeClr val="tx1"/>
                </a:solidFill>
              </a:rPr>
              <a:t>.</a:t>
            </a:r>
          </a:p>
        </p:txBody>
      </p:sp>
      <p:sp>
        <p:nvSpPr>
          <p:cNvPr id="10" name="Globo: línea con barra de énfasis 9">
            <a:extLst>
              <a:ext uri="{FF2B5EF4-FFF2-40B4-BE49-F238E27FC236}">
                <a16:creationId xmlns:a16="http://schemas.microsoft.com/office/drawing/2014/main" id="{397ED0CF-0179-4BB9-9567-9FF00350E09A}"/>
              </a:ext>
            </a:extLst>
          </p:cNvPr>
          <p:cNvSpPr/>
          <p:nvPr/>
        </p:nvSpPr>
        <p:spPr>
          <a:xfrm>
            <a:off x="6026613" y="914769"/>
            <a:ext cx="2834791" cy="1465850"/>
          </a:xfrm>
          <a:prstGeom prst="accentCallout1">
            <a:avLst>
              <a:gd name="adj1" fmla="val 18750"/>
              <a:gd name="adj2" fmla="val -8333"/>
              <a:gd name="adj3" fmla="val 101114"/>
              <a:gd name="adj4" fmla="val -23642"/>
            </a:avLst>
          </a:prstGeom>
          <a:solidFill>
            <a:srgbClr val="C6F2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r>
              <a:rPr lang="es-ES" sz="1400" dirty="0">
                <a:ln w="0"/>
                <a:solidFill>
                  <a:schemeClr val="tx1"/>
                </a:solidFill>
              </a:rPr>
              <a:t>Linear and </a:t>
            </a:r>
            <a:r>
              <a:rPr lang="es-ES" sz="1400" dirty="0" err="1">
                <a:ln w="0"/>
                <a:solidFill>
                  <a:schemeClr val="tx1"/>
                </a:solidFill>
              </a:rPr>
              <a:t>nonlinear</a:t>
            </a:r>
            <a:r>
              <a:rPr lang="es-ES" sz="1400" dirty="0">
                <a:ln w="0"/>
                <a:solidFill>
                  <a:schemeClr val="tx1"/>
                </a:solidFill>
              </a:rPr>
              <a:t> </a:t>
            </a:r>
            <a:r>
              <a:rPr lang="es-ES" sz="1400" dirty="0" err="1">
                <a:ln w="0"/>
                <a:solidFill>
                  <a:schemeClr val="tx1"/>
                </a:solidFill>
              </a:rPr>
              <a:t>relationships</a:t>
            </a:r>
            <a:r>
              <a:rPr lang="es-ES" sz="1400" dirty="0">
                <a:ln w="0"/>
                <a:solidFill>
                  <a:schemeClr val="tx1"/>
                </a:solidFill>
              </a:rPr>
              <a:t>.</a:t>
            </a:r>
          </a:p>
          <a:p>
            <a:pPr marL="285750" indent="-285750" algn="ctr">
              <a:buFont typeface="Arial" panose="020B0604020202020204" pitchFamily="34" charset="0"/>
              <a:buChar char="•"/>
            </a:pPr>
            <a:r>
              <a:rPr lang="en-GB" sz="1400" dirty="0">
                <a:ln w="0"/>
                <a:solidFill>
                  <a:schemeClr val="tx1"/>
                </a:solidFill>
              </a:rPr>
              <a:t>Reinstate natural and human cycles
</a:t>
            </a:r>
            <a:r>
              <a:rPr lang="es-ES" sz="1400" dirty="0">
                <a:ln w="0"/>
                <a:solidFill>
                  <a:schemeClr val="tx1"/>
                </a:solidFill>
              </a:rPr>
              <a:t>Long </a:t>
            </a:r>
            <a:r>
              <a:rPr lang="es-ES" sz="1400" dirty="0" err="1">
                <a:ln w="0"/>
                <a:solidFill>
                  <a:schemeClr val="tx1"/>
                </a:solidFill>
              </a:rPr>
              <a:t>duration</a:t>
            </a:r>
            <a:r>
              <a:rPr lang="es-ES" sz="1400" dirty="0">
                <a:ln w="0"/>
                <a:solidFill>
                  <a:schemeClr val="tx1"/>
                </a:solidFill>
              </a:rPr>
              <a:t>.</a:t>
            </a:r>
          </a:p>
        </p:txBody>
      </p:sp>
      <p:sp>
        <p:nvSpPr>
          <p:cNvPr id="11" name="Globo: línea con barra de énfasis 10">
            <a:extLst>
              <a:ext uri="{FF2B5EF4-FFF2-40B4-BE49-F238E27FC236}">
                <a16:creationId xmlns:a16="http://schemas.microsoft.com/office/drawing/2014/main" id="{119CCE2F-946C-437D-91AA-3C0CE2FA0357}"/>
              </a:ext>
            </a:extLst>
          </p:cNvPr>
          <p:cNvSpPr/>
          <p:nvPr/>
        </p:nvSpPr>
        <p:spPr>
          <a:xfrm>
            <a:off x="6568313" y="4453217"/>
            <a:ext cx="2293091" cy="1465851"/>
          </a:xfrm>
          <a:prstGeom prst="accentCallout1">
            <a:avLst>
              <a:gd name="adj1" fmla="val 18750"/>
              <a:gd name="adj2" fmla="val -8333"/>
              <a:gd name="adj3" fmla="val -69345"/>
              <a:gd name="adj4" fmla="val -15351"/>
            </a:avLst>
          </a:prstGeom>
          <a:solidFill>
            <a:srgbClr val="C6F2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r>
              <a:rPr lang="es-ES" sz="1400" dirty="0">
                <a:ln w="0"/>
                <a:solidFill>
                  <a:schemeClr val="tx1"/>
                </a:solidFill>
              </a:rPr>
              <a:t>Energy </a:t>
            </a:r>
            <a:r>
              <a:rPr lang="es-ES" sz="1400" dirty="0" err="1">
                <a:ln w="0"/>
                <a:solidFill>
                  <a:schemeClr val="tx1"/>
                </a:solidFill>
              </a:rPr>
              <a:t>from</a:t>
            </a:r>
            <a:r>
              <a:rPr lang="es-ES" sz="1400" dirty="0">
                <a:ln w="0"/>
                <a:solidFill>
                  <a:schemeClr val="tx1"/>
                </a:solidFill>
              </a:rPr>
              <a:t> </a:t>
            </a:r>
            <a:r>
              <a:rPr lang="es-ES" sz="1400" dirty="0" err="1">
                <a:ln w="0"/>
                <a:solidFill>
                  <a:schemeClr val="tx1"/>
                </a:solidFill>
              </a:rPr>
              <a:t>renewable</a:t>
            </a:r>
            <a:r>
              <a:rPr lang="es-ES" sz="1400" dirty="0">
                <a:ln w="0"/>
                <a:solidFill>
                  <a:schemeClr val="tx1"/>
                </a:solidFill>
              </a:rPr>
              <a:t> </a:t>
            </a:r>
            <a:r>
              <a:rPr lang="es-ES" sz="1400" dirty="0" err="1">
                <a:ln w="0"/>
                <a:solidFill>
                  <a:schemeClr val="tx1"/>
                </a:solidFill>
              </a:rPr>
              <a:t>sources</a:t>
            </a:r>
            <a:r>
              <a:rPr lang="es-ES" sz="1400" dirty="0">
                <a:ln w="0"/>
                <a:solidFill>
                  <a:schemeClr val="tx1"/>
                </a:solidFill>
              </a:rPr>
              <a:t>.</a:t>
            </a:r>
          </a:p>
          <a:p>
            <a:pPr marL="285750" indent="-285750" algn="ctr">
              <a:buFont typeface="Arial" panose="020B0604020202020204" pitchFamily="34" charset="0"/>
              <a:buChar char="•"/>
            </a:pPr>
            <a:r>
              <a:rPr lang="es-ES" sz="1400" dirty="0" err="1">
                <a:ln w="0"/>
                <a:solidFill>
                  <a:schemeClr val="tx1"/>
                </a:solidFill>
              </a:rPr>
              <a:t>Prices</a:t>
            </a:r>
            <a:r>
              <a:rPr lang="es-ES" sz="1400" dirty="0">
                <a:ln w="0"/>
                <a:solidFill>
                  <a:schemeClr val="tx1"/>
                </a:solidFill>
              </a:rPr>
              <a:t> </a:t>
            </a:r>
            <a:r>
              <a:rPr lang="es-ES" sz="1400" dirty="0" err="1">
                <a:ln w="0"/>
                <a:solidFill>
                  <a:schemeClr val="tx1"/>
                </a:solidFill>
              </a:rPr>
              <a:t>reflect</a:t>
            </a:r>
            <a:r>
              <a:rPr lang="es-ES" sz="1400" dirty="0">
                <a:ln w="0"/>
                <a:solidFill>
                  <a:schemeClr val="tx1"/>
                </a:solidFill>
              </a:rPr>
              <a:t> </a:t>
            </a:r>
            <a:r>
              <a:rPr lang="es-ES" sz="1400" dirty="0" err="1">
                <a:ln w="0"/>
                <a:solidFill>
                  <a:schemeClr val="tx1"/>
                </a:solidFill>
              </a:rPr>
              <a:t>costs</a:t>
            </a:r>
            <a:r>
              <a:rPr lang="es-ES" sz="1400" dirty="0">
                <a:ln w="0"/>
                <a:solidFill>
                  <a:schemeClr val="tx1"/>
                </a:solidFill>
              </a:rPr>
              <a:t>.</a:t>
            </a:r>
          </a:p>
          <a:p>
            <a:pPr marL="285750" indent="-285750" algn="ctr">
              <a:buFont typeface="Arial" panose="020B0604020202020204" pitchFamily="34" charset="0"/>
              <a:buChar char="•"/>
            </a:pPr>
            <a:r>
              <a:rPr lang="es-ES" sz="1400" dirty="0">
                <a:ln w="0"/>
                <a:solidFill>
                  <a:schemeClr val="tx1"/>
                </a:solidFill>
              </a:rPr>
              <a:t>Global </a:t>
            </a:r>
            <a:r>
              <a:rPr lang="es-ES" sz="1400" dirty="0" err="1">
                <a:ln w="0"/>
                <a:solidFill>
                  <a:schemeClr val="tx1"/>
                </a:solidFill>
              </a:rPr>
              <a:t>impact</a:t>
            </a:r>
            <a:r>
              <a:rPr lang="es-ES" sz="1400" dirty="0">
                <a:ln w="0"/>
                <a:solidFill>
                  <a:schemeClr val="tx1"/>
                </a:solidFill>
              </a:rPr>
              <a:t> balance
</a:t>
            </a:r>
          </a:p>
        </p:txBody>
      </p:sp>
      <p:sp>
        <p:nvSpPr>
          <p:cNvPr id="13" name="Globo: línea con barra de énfasis 12">
            <a:extLst>
              <a:ext uri="{FF2B5EF4-FFF2-40B4-BE49-F238E27FC236}">
                <a16:creationId xmlns:a16="http://schemas.microsoft.com/office/drawing/2014/main" id="{E8A4754F-F792-4395-9A00-7C1339EBEFF4}"/>
              </a:ext>
            </a:extLst>
          </p:cNvPr>
          <p:cNvSpPr/>
          <p:nvPr/>
        </p:nvSpPr>
        <p:spPr>
          <a:xfrm flipH="1">
            <a:off x="370134" y="4453217"/>
            <a:ext cx="2460938" cy="1222295"/>
          </a:xfrm>
          <a:prstGeom prst="accentCallout1">
            <a:avLst>
              <a:gd name="adj1" fmla="val 18750"/>
              <a:gd name="adj2" fmla="val -8333"/>
              <a:gd name="adj3" fmla="val 6095"/>
              <a:gd name="adj4" fmla="val -49791"/>
            </a:avLst>
          </a:prstGeom>
          <a:solidFill>
            <a:srgbClr val="C6F2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r>
              <a:rPr lang="es-ES" sz="1400" dirty="0" err="1">
                <a:ln w="0"/>
                <a:solidFill>
                  <a:schemeClr val="tx1"/>
                </a:solidFill>
              </a:rPr>
              <a:t>Service</a:t>
            </a:r>
            <a:r>
              <a:rPr lang="es-ES" sz="1400" dirty="0">
                <a:ln w="0"/>
                <a:solidFill>
                  <a:schemeClr val="tx1"/>
                </a:solidFill>
              </a:rPr>
              <a:t> </a:t>
            </a:r>
            <a:r>
              <a:rPr lang="es-ES" sz="1400" dirty="0" err="1">
                <a:ln w="0"/>
                <a:solidFill>
                  <a:schemeClr val="tx1"/>
                </a:solidFill>
              </a:rPr>
              <a:t>better</a:t>
            </a:r>
            <a:r>
              <a:rPr lang="es-ES" sz="1400" dirty="0">
                <a:ln w="0"/>
                <a:solidFill>
                  <a:schemeClr val="tx1"/>
                </a:solidFill>
              </a:rPr>
              <a:t> </a:t>
            </a:r>
            <a:r>
              <a:rPr lang="es-ES" sz="1400" dirty="0" err="1">
                <a:ln w="0"/>
                <a:solidFill>
                  <a:schemeClr val="tx1"/>
                </a:solidFill>
              </a:rPr>
              <a:t>than</a:t>
            </a:r>
            <a:r>
              <a:rPr lang="es-ES" sz="1400" dirty="0">
                <a:ln w="0"/>
                <a:solidFill>
                  <a:schemeClr val="tx1"/>
                </a:solidFill>
              </a:rPr>
              <a:t> </a:t>
            </a:r>
            <a:r>
              <a:rPr lang="es-ES" sz="1400" dirty="0" err="1">
                <a:ln w="0"/>
                <a:solidFill>
                  <a:schemeClr val="tx1"/>
                </a:solidFill>
              </a:rPr>
              <a:t>product</a:t>
            </a:r>
            <a:r>
              <a:rPr lang="es-ES" sz="1400" dirty="0">
                <a:ln w="0"/>
                <a:solidFill>
                  <a:schemeClr val="tx1"/>
                </a:solidFill>
              </a:rPr>
              <a:t>.</a:t>
            </a:r>
          </a:p>
          <a:p>
            <a:pPr marL="285750" indent="-285750" algn="ctr">
              <a:buFont typeface="Arial" panose="020B0604020202020204" pitchFamily="34" charset="0"/>
              <a:buChar char="•"/>
            </a:pPr>
            <a:r>
              <a:rPr lang="es-ES" sz="1400" dirty="0" err="1">
                <a:ln w="0"/>
                <a:solidFill>
                  <a:schemeClr val="tx1"/>
                </a:solidFill>
              </a:rPr>
              <a:t>Repair</a:t>
            </a:r>
            <a:r>
              <a:rPr lang="es-ES" sz="1400" dirty="0">
                <a:ln w="0"/>
                <a:solidFill>
                  <a:schemeClr val="tx1"/>
                </a:solidFill>
              </a:rPr>
              <a:t>.</a:t>
            </a:r>
          </a:p>
        </p:txBody>
      </p:sp>
      <p:sp>
        <p:nvSpPr>
          <p:cNvPr id="14" name="Globo: línea con barra de énfasis 13">
            <a:extLst>
              <a:ext uri="{FF2B5EF4-FFF2-40B4-BE49-F238E27FC236}">
                <a16:creationId xmlns:a16="http://schemas.microsoft.com/office/drawing/2014/main" id="{3DE2F207-AA19-4126-AFA4-A2713E49C11B}"/>
              </a:ext>
            </a:extLst>
          </p:cNvPr>
          <p:cNvSpPr/>
          <p:nvPr/>
        </p:nvSpPr>
        <p:spPr>
          <a:xfrm flipH="1">
            <a:off x="370134" y="2887315"/>
            <a:ext cx="2460938" cy="1222295"/>
          </a:xfrm>
          <a:prstGeom prst="accentCallout1">
            <a:avLst>
              <a:gd name="adj1" fmla="val 18750"/>
              <a:gd name="adj2" fmla="val -8333"/>
              <a:gd name="adj3" fmla="val 84609"/>
              <a:gd name="adj4" fmla="val -38754"/>
            </a:avLst>
          </a:prstGeom>
          <a:solidFill>
            <a:srgbClr val="C6F2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r>
              <a:rPr lang="en-GB" sz="1400" dirty="0">
                <a:ln w="0"/>
                <a:solidFill>
                  <a:schemeClr val="tx1"/>
                </a:solidFill>
              </a:rPr>
              <a:t>Identification and separation of waste</a:t>
            </a:r>
            <a:endParaRPr lang="es-ES" sz="1400" dirty="0">
              <a:ln w="0"/>
              <a:solidFill>
                <a:schemeClr val="tx1"/>
              </a:solidFill>
            </a:endParaRPr>
          </a:p>
        </p:txBody>
      </p:sp>
    </p:spTree>
    <p:extLst>
      <p:ext uri="{BB962C8B-B14F-4D97-AF65-F5344CB8AC3E}">
        <p14:creationId xmlns:p14="http://schemas.microsoft.com/office/powerpoint/2010/main" val="29242362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12</a:t>
            </a:fld>
            <a:endParaRPr lang="de-DE">
              <a:solidFill>
                <a:srgbClr val="000000">
                  <a:lumMod val="75000"/>
                  <a:lumOff val="25000"/>
                </a:srgbClr>
              </a:solidFill>
              <a:latin typeface="Arial"/>
            </a:endParaRPr>
          </a:p>
        </p:txBody>
      </p:sp>
      <p:pic>
        <p:nvPicPr>
          <p:cNvPr id="10" name="Marcador de contenido 3">
            <a:extLst>
              <a:ext uri="{FF2B5EF4-FFF2-40B4-BE49-F238E27FC236}">
                <a16:creationId xmlns:a16="http://schemas.microsoft.com/office/drawing/2014/main" id="{DEDCF9E8-984C-4790-B51C-02BB8D739A4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06581" y="1013447"/>
            <a:ext cx="5875699" cy="4612216"/>
          </a:xfrm>
          <a:prstGeom prst="rect">
            <a:avLst/>
          </a:prstGeom>
        </p:spPr>
      </p:pic>
      <p:sp>
        <p:nvSpPr>
          <p:cNvPr id="11" name="Rectángulo 10">
            <a:extLst>
              <a:ext uri="{FF2B5EF4-FFF2-40B4-BE49-F238E27FC236}">
                <a16:creationId xmlns:a16="http://schemas.microsoft.com/office/drawing/2014/main" id="{1EAF542C-B585-4537-ACDC-5A5128CF1AEC}"/>
              </a:ext>
            </a:extLst>
          </p:cNvPr>
          <p:cNvSpPr/>
          <p:nvPr/>
        </p:nvSpPr>
        <p:spPr>
          <a:xfrm>
            <a:off x="370136" y="5830391"/>
            <a:ext cx="5032240" cy="196208"/>
          </a:xfrm>
          <a:prstGeom prst="rect">
            <a:avLst/>
          </a:prstGeom>
        </p:spPr>
        <p:txBody>
          <a:bodyPr wrap="square">
            <a:spAutoFit/>
          </a:bodyPr>
          <a:lstStyle/>
          <a:p>
            <a:r>
              <a:rPr lang="es-ES" sz="675" dirty="0"/>
              <a:t>Fuente: EMF (Fundación Ellen MacArthur, 2015. “Hacia una economía circular”.</a:t>
            </a:r>
          </a:p>
        </p:txBody>
      </p:sp>
      <p:sp>
        <p:nvSpPr>
          <p:cNvPr id="12" name="1 Elipse">
            <a:extLst>
              <a:ext uri="{FF2B5EF4-FFF2-40B4-BE49-F238E27FC236}">
                <a16:creationId xmlns:a16="http://schemas.microsoft.com/office/drawing/2014/main" id="{B439E84C-B169-4E66-86D0-0FB770FC9B8F}"/>
              </a:ext>
            </a:extLst>
          </p:cNvPr>
          <p:cNvSpPr/>
          <p:nvPr/>
        </p:nvSpPr>
        <p:spPr>
          <a:xfrm>
            <a:off x="5649362" y="2258272"/>
            <a:ext cx="988816" cy="94664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cxnSp>
        <p:nvCxnSpPr>
          <p:cNvPr id="13" name="6 Conector recto de flecha">
            <a:extLst>
              <a:ext uri="{FF2B5EF4-FFF2-40B4-BE49-F238E27FC236}">
                <a16:creationId xmlns:a16="http://schemas.microsoft.com/office/drawing/2014/main" id="{21D914E0-E7BE-4095-9454-1488E4F7541E}"/>
              </a:ext>
            </a:extLst>
          </p:cNvPr>
          <p:cNvCxnSpPr>
            <a:cxnSpLocks/>
          </p:cNvCxnSpPr>
          <p:nvPr/>
        </p:nvCxnSpPr>
        <p:spPr>
          <a:xfrm>
            <a:off x="6634232" y="2697741"/>
            <a:ext cx="377722"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8 Rectángulo">
            <a:extLst>
              <a:ext uri="{FF2B5EF4-FFF2-40B4-BE49-F238E27FC236}">
                <a16:creationId xmlns:a16="http://schemas.microsoft.com/office/drawing/2014/main" id="{B521874F-8398-4B3C-8D63-127C20D28160}"/>
              </a:ext>
            </a:extLst>
          </p:cNvPr>
          <p:cNvSpPr/>
          <p:nvPr/>
        </p:nvSpPr>
        <p:spPr>
          <a:xfrm>
            <a:off x="7011954" y="2258272"/>
            <a:ext cx="1986045" cy="1546577"/>
          </a:xfrm>
          <a:prstGeom prst="rect">
            <a:avLst/>
          </a:prstGeom>
        </p:spPr>
        <p:txBody>
          <a:bodyPr wrap="square">
            <a:spAutoFit/>
          </a:bodyPr>
          <a:lstStyle/>
          <a:p>
            <a:pPr algn="ctr"/>
            <a:r>
              <a:rPr lang="en-GB" sz="1350" dirty="0">
                <a:solidFill>
                  <a:srgbClr val="FF0000"/>
                </a:solidFill>
              </a:rPr>
              <a:t>This is the last of the strategies.
1st act on smaller circles and on the design of products/services
</a:t>
            </a:r>
            <a:endParaRPr lang="es-ES" sz="1350" dirty="0">
              <a:solidFill>
                <a:srgbClr val="FF0000"/>
              </a:solidFill>
            </a:endParaRPr>
          </a:p>
        </p:txBody>
      </p:sp>
      <p:sp>
        <p:nvSpPr>
          <p:cNvPr id="15" name="Titel 1">
            <a:extLst>
              <a:ext uri="{FF2B5EF4-FFF2-40B4-BE49-F238E27FC236}">
                <a16:creationId xmlns:a16="http://schemas.microsoft.com/office/drawing/2014/main" id="{44EE1DDE-B14F-4617-9303-4BE02779EB8E}"/>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Economía Circular</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6" name="Rectángulo 15">
            <a:extLst>
              <a:ext uri="{FF2B5EF4-FFF2-40B4-BE49-F238E27FC236}">
                <a16:creationId xmlns:a16="http://schemas.microsoft.com/office/drawing/2014/main" id="{1A8D3D6C-4B30-4ECF-BCE6-FD496AE53E85}"/>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6557566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D0A02D85-0213-4F44-AF84-F6EF469B969D}"/>
              </a:ext>
            </a:extLst>
          </p:cNvPr>
          <p:cNvSpPr/>
          <p:nvPr/>
        </p:nvSpPr>
        <p:spPr>
          <a:xfrm>
            <a:off x="343123" y="2281355"/>
            <a:ext cx="2713286" cy="3712039"/>
          </a:xfrm>
          <a:prstGeom prst="rect">
            <a:avLst/>
          </a:prstGeom>
          <a:solidFill>
            <a:srgbClr val="C6F2C9"/>
          </a:solid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Inhaltsplatzhalter 10"/>
          <p:cNvSpPr>
            <a:spLocks noGrp="1"/>
          </p:cNvSpPr>
          <p:nvPr>
            <p:ph sz="half" idx="1"/>
          </p:nvPr>
        </p:nvSpPr>
        <p:spPr>
          <a:xfrm>
            <a:off x="198320" y="2338969"/>
            <a:ext cx="2802278" cy="2042907"/>
          </a:xfrm>
        </p:spPr>
        <p:txBody>
          <a:bodyPr>
            <a:normAutofit fontScale="92500"/>
          </a:bodyPr>
          <a:lstStyle/>
          <a:p>
            <a:pPr marL="361950" lvl="1" indent="0" algn="just">
              <a:buNone/>
            </a:pPr>
            <a:r>
              <a:rPr lang="en-GB" b="1" dirty="0"/>
              <a:t>Example of using recycling as a strategy to close cycles</a:t>
            </a:r>
            <a:r>
              <a:rPr lang="es-ES" b="1" dirty="0"/>
              <a:t>:</a:t>
            </a:r>
          </a:p>
          <a:p>
            <a:pPr marL="189309" lvl="1" indent="0" algn="just">
              <a:buNone/>
            </a:pPr>
            <a:endParaRPr lang="es-ES" b="1" dirty="0"/>
          </a:p>
          <a:p>
            <a:pPr marL="189309" lvl="1" indent="0" algn="just">
              <a:buNone/>
            </a:pPr>
            <a:r>
              <a:rPr lang="en-GB" sz="1200" dirty="0" err="1"/>
              <a:t>Ecovative</a:t>
            </a:r>
            <a:r>
              <a:rPr lang="en-GB" sz="1200" dirty="0"/>
              <a:t> Design is a US company that produces packaging materials from fungi and agricultural waste.</a:t>
            </a:r>
          </a:p>
          <a:p>
            <a:pPr marL="189309" lvl="1" indent="0" algn="just">
              <a:buNone/>
            </a:pPr>
            <a:endParaRPr lang="en-GB" sz="1200" dirty="0"/>
          </a:p>
          <a:p>
            <a:pPr marL="189309" lvl="1" indent="0" algn="just">
              <a:buNone/>
            </a:pPr>
            <a:r>
              <a:rPr lang="en-GB" sz="1200" dirty="0"/>
              <a:t>When using biological materials, packaging materials can be returned to the soil as a nutrient after use.</a:t>
            </a:r>
            <a:endParaRPr lang="de-DE" sz="1200" dirty="0">
              <a:solidFill>
                <a:schemeClr val="tx1">
                  <a:lumMod val="75000"/>
                  <a:lumOff val="25000"/>
                </a:schemeClr>
              </a:solidFill>
            </a:endParaRPr>
          </a:p>
        </p:txBody>
      </p:sp>
      <p:sp>
        <p:nvSpPr>
          <p:cNvPr id="7" name="Fußzeilenplatzhalter 6"/>
          <p:cNvSpPr>
            <a:spLocks noGrp="1"/>
          </p:cNvSpPr>
          <p:nvPr>
            <p:ph type="ftr" sz="quarter" idx="11"/>
          </p:nvPr>
        </p:nvSpPr>
        <p:spPr/>
        <p:txBody>
          <a:bodyPr/>
          <a:lstStyle/>
          <a:p>
            <a:r>
              <a:rPr lang="en-US"/>
              <a:t>Use the menu "insert" to edit your footer line here</a:t>
            </a:r>
            <a:endParaRPr lang="de-DE"/>
          </a:p>
        </p:txBody>
      </p:sp>
      <p:sp>
        <p:nvSpPr>
          <p:cNvPr id="8" name="Foliennummernplatzhalter 7"/>
          <p:cNvSpPr>
            <a:spLocks noGrp="1"/>
          </p:cNvSpPr>
          <p:nvPr>
            <p:ph type="sldNum" sz="quarter" idx="12"/>
          </p:nvPr>
        </p:nvSpPr>
        <p:spPr/>
        <p:txBody>
          <a:bodyPr/>
          <a:lstStyle/>
          <a:p>
            <a:fld id="{78B3FE12-62BD-41F9-8F3F-A0956C733398}" type="slidenum">
              <a:rPr lang="de-DE" smtClean="0"/>
              <a:t>13</a:t>
            </a:fld>
            <a:endParaRPr lang="de-DE"/>
          </a:p>
        </p:txBody>
      </p:sp>
      <p:sp>
        <p:nvSpPr>
          <p:cNvPr id="12" name="Titel 1">
            <a:extLst>
              <a:ext uri="{FF2B5EF4-FFF2-40B4-BE49-F238E27FC236}">
                <a16:creationId xmlns:a16="http://schemas.microsoft.com/office/drawing/2014/main" id="{636F9C27-BF93-4B80-8FAA-05A4E5BAD356}"/>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Circular </a:t>
            </a:r>
            <a:r>
              <a:rPr lang="es-ES" sz="2400" dirty="0" err="1"/>
              <a:t>Economy</a:t>
            </a:r>
            <a:r>
              <a:rPr lang="es-ES" sz="2400" dirty="0"/>
              <a:t>: </a:t>
            </a:r>
            <a:r>
              <a:rPr lang="es-ES" sz="2400" dirty="0" err="1"/>
              <a:t>Examples</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5" name="Rectángulo 14">
            <a:extLst>
              <a:ext uri="{FF2B5EF4-FFF2-40B4-BE49-F238E27FC236}">
                <a16:creationId xmlns:a16="http://schemas.microsoft.com/office/drawing/2014/main" id="{F5F103E2-EBD6-484F-B36C-4119D4AA8615}"/>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5" name="Rectángulo 4">
            <a:extLst>
              <a:ext uri="{FF2B5EF4-FFF2-40B4-BE49-F238E27FC236}">
                <a16:creationId xmlns:a16="http://schemas.microsoft.com/office/drawing/2014/main" id="{F3C933A1-DF2C-492A-976B-F005507AC779}"/>
              </a:ext>
            </a:extLst>
          </p:cNvPr>
          <p:cNvSpPr/>
          <p:nvPr/>
        </p:nvSpPr>
        <p:spPr>
          <a:xfrm>
            <a:off x="344462" y="1384210"/>
            <a:ext cx="2713286" cy="897606"/>
          </a:xfrm>
          <a:prstGeom prst="rect">
            <a:avLst/>
          </a:prstGeom>
          <a:no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a:extLst>
              <a:ext uri="{FF2B5EF4-FFF2-40B4-BE49-F238E27FC236}">
                <a16:creationId xmlns:a16="http://schemas.microsoft.com/office/drawing/2014/main" id="{04C7BCDB-C7C8-44B2-B679-12924FBFF381}"/>
              </a:ext>
            </a:extLst>
          </p:cNvPr>
          <p:cNvSpPr/>
          <p:nvPr/>
        </p:nvSpPr>
        <p:spPr>
          <a:xfrm>
            <a:off x="3284035" y="2304725"/>
            <a:ext cx="2713286" cy="3688669"/>
          </a:xfrm>
          <a:prstGeom prst="rect">
            <a:avLst/>
          </a:prstGeom>
          <a:solidFill>
            <a:srgbClr val="C6F2C9"/>
          </a:solid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6BC2B0EC-9122-4967-9D7C-2A3537D0E916}"/>
              </a:ext>
            </a:extLst>
          </p:cNvPr>
          <p:cNvSpPr/>
          <p:nvPr/>
        </p:nvSpPr>
        <p:spPr>
          <a:xfrm>
            <a:off x="3286713" y="1384210"/>
            <a:ext cx="2713286" cy="897606"/>
          </a:xfrm>
          <a:prstGeom prst="rect">
            <a:avLst/>
          </a:prstGeom>
          <a:no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Inhaltsplatzhalter 10">
            <a:extLst>
              <a:ext uri="{FF2B5EF4-FFF2-40B4-BE49-F238E27FC236}">
                <a16:creationId xmlns:a16="http://schemas.microsoft.com/office/drawing/2014/main" id="{7DEF9537-16D9-4888-AAC6-DDE1CED264F3}"/>
              </a:ext>
            </a:extLst>
          </p:cNvPr>
          <p:cNvSpPr txBox="1">
            <a:spLocks/>
          </p:cNvSpPr>
          <p:nvPr/>
        </p:nvSpPr>
        <p:spPr>
          <a:xfrm>
            <a:off x="3385996" y="2333894"/>
            <a:ext cx="2529943" cy="3443846"/>
          </a:xfrm>
          <a:prstGeom prst="rect">
            <a:avLst/>
          </a:prstGeom>
        </p:spPr>
        <p:txBody>
          <a:bodyPr vert="horz" lIns="68580" tIns="34290" rIns="68580" bIns="34290" rtlCol="0">
            <a:normAutofit fontScale="47500" lnSpcReduction="20000"/>
          </a:bodyPr>
          <a:lstStyle>
            <a:lvl1pPr marL="0" indent="0" algn="l" defTabSz="914400" rtl="0" eaLnBrk="1" latinLnBrk="0" hangingPunct="1">
              <a:spcBef>
                <a:spcPct val="20000"/>
              </a:spcBef>
              <a:buFont typeface="Arial" panose="020B0604020202020204" pitchFamily="34" charset="0"/>
              <a:buNone/>
              <a:defRPr sz="2000" b="1" kern="1200">
                <a:solidFill>
                  <a:schemeClr val="tx1">
                    <a:lumMod val="85000"/>
                    <a:lumOff val="15000"/>
                  </a:schemeClr>
                </a:solidFill>
                <a:latin typeface="+mn-lt"/>
                <a:ea typeface="+mn-ea"/>
                <a:cs typeface="+mn-cs"/>
              </a:defRPr>
            </a:lvl1pPr>
            <a:lvl2pPr marL="538163" indent="-285750" algn="l" defTabSz="914400" rtl="0" eaLnBrk="1" latinLnBrk="0" hangingPunct="1">
              <a:spcBef>
                <a:spcPct val="20000"/>
              </a:spcBef>
              <a:buFont typeface="Wingdings" panose="05000000000000000000" pitchFamily="2" charset="2"/>
              <a:buChar char="§"/>
              <a:defRPr sz="1800" kern="1200">
                <a:solidFill>
                  <a:schemeClr val="tx1">
                    <a:lumMod val="85000"/>
                    <a:lumOff val="15000"/>
                  </a:schemeClr>
                </a:solidFill>
                <a:latin typeface="+mn-lt"/>
                <a:ea typeface="+mn-ea"/>
                <a:cs typeface="+mn-cs"/>
              </a:defRPr>
            </a:lvl2pPr>
            <a:lvl3pPr marL="982663"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431925"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882775"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189309" lvl="1" indent="0" algn="just" defTabSz="685800">
              <a:lnSpc>
                <a:spcPct val="110000"/>
              </a:lnSpc>
              <a:buNone/>
            </a:pPr>
            <a:r>
              <a:rPr lang="en-GB" sz="2300" b="1" dirty="0"/>
              <a:t>Example of redistribution as a strategy to close cycles
</a:t>
            </a:r>
            <a:endParaRPr lang="es-ES" b="0" dirty="0"/>
          </a:p>
          <a:p>
            <a:pPr marL="0" lvl="1" indent="0" algn="just" defTabSz="685800">
              <a:spcBef>
                <a:spcPts val="0"/>
              </a:spcBef>
              <a:spcAft>
                <a:spcPts val="1200"/>
              </a:spcAft>
              <a:buNone/>
            </a:pPr>
            <a:r>
              <a:rPr lang="en-GB" sz="2300" dirty="0"/>
              <a:t>FLOOW2 offers an online platform that allows organizations to share equipment that is currently underutilized.
Sharing the use of equipment and machinery can be seen as a form of redistribution. In addition, because the exchange decreases the need for companies to purchase equipment, the total amount of materials stagnant in them is reduced.
The platform is currently in operation in Belgium, the Netherlands and Germany, with a strong global expansion plan</a:t>
            </a:r>
            <a:r>
              <a:rPr lang="en-GB" sz="2200" dirty="0"/>
              <a:t>.</a:t>
            </a:r>
            <a:r>
              <a:rPr lang="en-GB" sz="2000" dirty="0"/>
              <a:t>
</a:t>
            </a:r>
            <a:endParaRPr lang="de-DE" sz="1500" dirty="0"/>
          </a:p>
        </p:txBody>
      </p:sp>
      <p:sp>
        <p:nvSpPr>
          <p:cNvPr id="20" name="Rectángulo 19">
            <a:extLst>
              <a:ext uri="{FF2B5EF4-FFF2-40B4-BE49-F238E27FC236}">
                <a16:creationId xmlns:a16="http://schemas.microsoft.com/office/drawing/2014/main" id="{0640EB41-1452-4D28-9858-3A178A6A211D}"/>
              </a:ext>
            </a:extLst>
          </p:cNvPr>
          <p:cNvSpPr/>
          <p:nvPr/>
        </p:nvSpPr>
        <p:spPr>
          <a:xfrm>
            <a:off x="6157703" y="2281355"/>
            <a:ext cx="2713286" cy="3712039"/>
          </a:xfrm>
          <a:prstGeom prst="rect">
            <a:avLst/>
          </a:prstGeom>
          <a:solidFill>
            <a:srgbClr val="C6F2C9"/>
          </a:solid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Rectángulo 20">
            <a:extLst>
              <a:ext uri="{FF2B5EF4-FFF2-40B4-BE49-F238E27FC236}">
                <a16:creationId xmlns:a16="http://schemas.microsoft.com/office/drawing/2014/main" id="{DAD6B99D-6100-4DB0-B19E-2F47FBDBC8A4}"/>
              </a:ext>
            </a:extLst>
          </p:cNvPr>
          <p:cNvSpPr/>
          <p:nvPr/>
        </p:nvSpPr>
        <p:spPr>
          <a:xfrm>
            <a:off x="6144904" y="1384210"/>
            <a:ext cx="2713286" cy="897606"/>
          </a:xfrm>
          <a:prstGeom prst="rect">
            <a:avLst/>
          </a:prstGeom>
          <a:no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2" name="Imagen 21">
            <a:extLst>
              <a:ext uri="{FF2B5EF4-FFF2-40B4-BE49-F238E27FC236}">
                <a16:creationId xmlns:a16="http://schemas.microsoft.com/office/drawing/2014/main" id="{9F204491-342C-494D-A155-78A8A4A79C81}"/>
              </a:ext>
            </a:extLst>
          </p:cNvPr>
          <p:cNvPicPr>
            <a:picLocks noChangeAspect="1"/>
          </p:cNvPicPr>
          <p:nvPr/>
        </p:nvPicPr>
        <p:blipFill>
          <a:blip r:embed="rId2"/>
          <a:stretch>
            <a:fillRect/>
          </a:stretch>
        </p:blipFill>
        <p:spPr>
          <a:xfrm>
            <a:off x="536555" y="4297257"/>
            <a:ext cx="2315287" cy="1480483"/>
          </a:xfrm>
          <a:prstGeom prst="rect">
            <a:avLst/>
          </a:prstGeom>
        </p:spPr>
      </p:pic>
      <p:pic>
        <p:nvPicPr>
          <p:cNvPr id="3" name="Imagen 2">
            <a:extLst>
              <a:ext uri="{FF2B5EF4-FFF2-40B4-BE49-F238E27FC236}">
                <a16:creationId xmlns:a16="http://schemas.microsoft.com/office/drawing/2014/main" id="{91D6E1DD-4805-4DC1-A338-DDB17CBBC46C}"/>
              </a:ext>
            </a:extLst>
          </p:cNvPr>
          <p:cNvPicPr>
            <a:picLocks noChangeAspect="1"/>
          </p:cNvPicPr>
          <p:nvPr/>
        </p:nvPicPr>
        <p:blipFill>
          <a:blip r:embed="rId3"/>
          <a:stretch>
            <a:fillRect/>
          </a:stretch>
        </p:blipFill>
        <p:spPr>
          <a:xfrm>
            <a:off x="1349427" y="1480349"/>
            <a:ext cx="716687" cy="716687"/>
          </a:xfrm>
          <a:prstGeom prst="rect">
            <a:avLst/>
          </a:prstGeom>
        </p:spPr>
      </p:pic>
      <p:pic>
        <p:nvPicPr>
          <p:cNvPr id="23" name="Imagen 22">
            <a:extLst>
              <a:ext uri="{FF2B5EF4-FFF2-40B4-BE49-F238E27FC236}">
                <a16:creationId xmlns:a16="http://schemas.microsoft.com/office/drawing/2014/main" id="{65F7541D-29A4-4812-8369-70F594702AE6}"/>
              </a:ext>
            </a:extLst>
          </p:cNvPr>
          <p:cNvPicPr>
            <a:picLocks noChangeAspect="1"/>
          </p:cNvPicPr>
          <p:nvPr/>
        </p:nvPicPr>
        <p:blipFill>
          <a:blip r:embed="rId4"/>
          <a:stretch>
            <a:fillRect/>
          </a:stretch>
        </p:blipFill>
        <p:spPr>
          <a:xfrm>
            <a:off x="3500564" y="1488522"/>
            <a:ext cx="2300806" cy="676417"/>
          </a:xfrm>
          <a:prstGeom prst="rect">
            <a:avLst/>
          </a:prstGeom>
        </p:spPr>
      </p:pic>
      <p:pic>
        <p:nvPicPr>
          <p:cNvPr id="24" name="Imagen 23">
            <a:extLst>
              <a:ext uri="{FF2B5EF4-FFF2-40B4-BE49-F238E27FC236}">
                <a16:creationId xmlns:a16="http://schemas.microsoft.com/office/drawing/2014/main" id="{8E886FF9-F6C3-46DB-B4F4-CB1100A28F17}"/>
              </a:ext>
            </a:extLst>
          </p:cNvPr>
          <p:cNvPicPr>
            <a:picLocks noChangeAspect="1"/>
          </p:cNvPicPr>
          <p:nvPr/>
        </p:nvPicPr>
        <p:blipFill>
          <a:blip r:embed="rId5"/>
          <a:stretch>
            <a:fillRect/>
          </a:stretch>
        </p:blipFill>
        <p:spPr>
          <a:xfrm>
            <a:off x="7095494" y="1432280"/>
            <a:ext cx="812106" cy="801006"/>
          </a:xfrm>
          <a:prstGeom prst="rect">
            <a:avLst/>
          </a:prstGeom>
        </p:spPr>
      </p:pic>
      <p:sp>
        <p:nvSpPr>
          <p:cNvPr id="25" name="Inhaltsplatzhalter 10">
            <a:extLst>
              <a:ext uri="{FF2B5EF4-FFF2-40B4-BE49-F238E27FC236}">
                <a16:creationId xmlns:a16="http://schemas.microsoft.com/office/drawing/2014/main" id="{E85F0E7B-0183-45A3-BC89-3AB3F178AD45}"/>
              </a:ext>
            </a:extLst>
          </p:cNvPr>
          <p:cNvSpPr txBox="1">
            <a:spLocks/>
          </p:cNvSpPr>
          <p:nvPr/>
        </p:nvSpPr>
        <p:spPr>
          <a:xfrm>
            <a:off x="6224947" y="2304725"/>
            <a:ext cx="2529943" cy="3570974"/>
          </a:xfrm>
          <a:prstGeom prst="rect">
            <a:avLst/>
          </a:prstGeom>
        </p:spPr>
        <p:txBody>
          <a:bodyPr vert="horz" lIns="68580" tIns="34290" rIns="68580" bIns="34290" rtlCol="0">
            <a:normAutofit fontScale="55000" lnSpcReduction="20000"/>
          </a:bodyPr>
          <a:lstStyle>
            <a:lvl1pPr marL="0" indent="0" algn="l" defTabSz="914400" rtl="0" eaLnBrk="1" latinLnBrk="0" hangingPunct="1">
              <a:spcBef>
                <a:spcPct val="20000"/>
              </a:spcBef>
              <a:buFont typeface="Arial" panose="020B0604020202020204" pitchFamily="34" charset="0"/>
              <a:buNone/>
              <a:defRPr sz="2000" b="1" kern="1200">
                <a:solidFill>
                  <a:schemeClr val="tx1">
                    <a:lumMod val="85000"/>
                    <a:lumOff val="15000"/>
                  </a:schemeClr>
                </a:solidFill>
                <a:latin typeface="+mn-lt"/>
                <a:ea typeface="+mn-ea"/>
                <a:cs typeface="+mn-cs"/>
              </a:defRPr>
            </a:lvl1pPr>
            <a:lvl2pPr marL="538163" indent="-285750" algn="l" defTabSz="914400" rtl="0" eaLnBrk="1" latinLnBrk="0" hangingPunct="1">
              <a:spcBef>
                <a:spcPct val="20000"/>
              </a:spcBef>
              <a:buFont typeface="Wingdings" panose="05000000000000000000" pitchFamily="2" charset="2"/>
              <a:buChar char="§"/>
              <a:defRPr sz="1800" kern="1200">
                <a:solidFill>
                  <a:schemeClr val="tx1">
                    <a:lumMod val="85000"/>
                    <a:lumOff val="15000"/>
                  </a:schemeClr>
                </a:solidFill>
                <a:latin typeface="+mn-lt"/>
                <a:ea typeface="+mn-ea"/>
                <a:cs typeface="+mn-cs"/>
              </a:defRPr>
            </a:lvl2pPr>
            <a:lvl3pPr marL="982663"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431925"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882775"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189309" lvl="1" indent="0" algn="just" defTabSz="685800">
              <a:lnSpc>
                <a:spcPct val="110000"/>
              </a:lnSpc>
              <a:buNone/>
            </a:pPr>
            <a:r>
              <a:rPr lang="en-GB" sz="2300" b="1" dirty="0"/>
              <a:t>Example of a combination of several strategies for closing cycles
</a:t>
            </a:r>
            <a:endParaRPr lang="es-ES" b="0" dirty="0"/>
          </a:p>
          <a:p>
            <a:pPr marL="0" lvl="1" indent="0" algn="just" defTabSz="685800">
              <a:buNone/>
            </a:pPr>
            <a:r>
              <a:rPr lang="en-GB" sz="2000" dirty="0" err="1"/>
              <a:t>Turntoo</a:t>
            </a:r>
            <a:r>
              <a:rPr lang="en-GB" sz="2000" dirty="0"/>
              <a:t> offers lighting as a service, instead of selling lighting. Together with the Philips lighting company, </a:t>
            </a:r>
            <a:r>
              <a:rPr lang="en-GB" sz="2000" dirty="0" err="1"/>
              <a:t>Turntoo</a:t>
            </a:r>
            <a:r>
              <a:rPr lang="en-GB" sz="2000" dirty="0"/>
              <a:t> has developed a smart lighting system "pay per lux".</a:t>
            </a:r>
          </a:p>
          <a:p>
            <a:pPr marL="0" lvl="1" indent="0" algn="just" defTabSz="685800">
              <a:buNone/>
            </a:pPr>
            <a:endParaRPr lang="en-GB" sz="2000" dirty="0"/>
          </a:p>
          <a:p>
            <a:pPr marL="0" lvl="1" indent="0" algn="just" defTabSz="685800">
              <a:buNone/>
            </a:pPr>
            <a:r>
              <a:rPr lang="en-GB" sz="2000" dirty="0"/>
              <a:t>Users pay a fixed periodic fee for the use of lighting, while Philips remains the owner of the lights and has the obligation to repair and maintain them.</a:t>
            </a:r>
          </a:p>
          <a:p>
            <a:pPr marL="0" lvl="1" indent="0" algn="just" defTabSz="685800">
              <a:buNone/>
            </a:pPr>
            <a:endParaRPr lang="en-GB" sz="2000" dirty="0"/>
          </a:p>
          <a:p>
            <a:pPr marL="0" lvl="1" indent="0" algn="just" defTabSz="685800">
              <a:buNone/>
            </a:pPr>
            <a:r>
              <a:rPr lang="en-GB" sz="2000" dirty="0"/>
              <a:t>At the end of the agreement or when the lights have reached the end of the period of use, Philips will reuse or recondition it.</a:t>
            </a:r>
            <a:endParaRPr lang="es-ES" sz="2000" dirty="0"/>
          </a:p>
        </p:txBody>
      </p:sp>
    </p:spTree>
    <p:extLst>
      <p:ext uri="{BB962C8B-B14F-4D97-AF65-F5344CB8AC3E}">
        <p14:creationId xmlns:p14="http://schemas.microsoft.com/office/powerpoint/2010/main" val="16486726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14</a:t>
            </a:fld>
            <a:endParaRPr lang="de-DE">
              <a:solidFill>
                <a:srgbClr val="000000">
                  <a:lumMod val="75000"/>
                  <a:lumOff val="25000"/>
                </a:srgbClr>
              </a:solidFill>
              <a:latin typeface="Arial"/>
            </a:endParaRPr>
          </a:p>
        </p:txBody>
      </p:sp>
      <p:sp>
        <p:nvSpPr>
          <p:cNvPr id="10" name="Untertitel 5">
            <a:extLst>
              <a:ext uri="{FF2B5EF4-FFF2-40B4-BE49-F238E27FC236}">
                <a16:creationId xmlns:a16="http://schemas.microsoft.com/office/drawing/2014/main" id="{B13729F0-FAE4-40EC-B55A-2F9D54ABC712}"/>
              </a:ext>
            </a:extLst>
          </p:cNvPr>
          <p:cNvSpPr txBox="1">
            <a:spLocks/>
          </p:cNvSpPr>
          <p:nvPr/>
        </p:nvSpPr>
        <p:spPr>
          <a:xfrm>
            <a:off x="370136" y="873765"/>
            <a:ext cx="8403728" cy="367550"/>
          </a:xfrm>
          <a:prstGeom prst="rect">
            <a:avLst/>
          </a:prstGeom>
          <a:noFill/>
        </p:spPr>
        <p:txBody>
          <a:bodyPr vert="horz" lIns="91440" tIns="45720" rIns="91440" bIns="45720" rtlCol="0" anchor="ctr">
            <a:noAutofit/>
          </a:bodyPr>
          <a:lstStyle>
            <a:lvl1pPr marL="0" indent="0" algn="l" defTabSz="685800" rtl="0" eaLnBrk="1" latinLnBrk="0" hangingPunct="1">
              <a:spcBef>
                <a:spcPct val="20000"/>
              </a:spcBef>
              <a:buFont typeface="Arial" panose="020B0604020202020204" pitchFamily="34" charset="0"/>
              <a:buNone/>
              <a:defRPr lang="de-DE" sz="975" b="0" kern="1200" dirty="0">
                <a:solidFill>
                  <a:schemeClr val="accent1"/>
                </a:solidFill>
                <a:latin typeface="+mj-lt"/>
                <a:ea typeface="+mj-ea"/>
                <a:cs typeface="+mj-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75"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ctr"/>
            <a:r>
              <a:rPr lang="es-ES" sz="3600" dirty="0">
                <a:solidFill>
                  <a:srgbClr val="000000">
                    <a:lumMod val="75000"/>
                    <a:lumOff val="25000"/>
                  </a:srgbClr>
                </a:solidFill>
                <a:latin typeface="Arial"/>
              </a:rPr>
              <a:t>Impulsión de la implementación:</a:t>
            </a:r>
          </a:p>
        </p:txBody>
      </p:sp>
      <p:sp>
        <p:nvSpPr>
          <p:cNvPr id="11" name="Inhaltsplatzhalter 2">
            <a:extLst>
              <a:ext uri="{FF2B5EF4-FFF2-40B4-BE49-F238E27FC236}">
                <a16:creationId xmlns:a16="http://schemas.microsoft.com/office/drawing/2014/main" id="{8193E13B-A301-4CA7-BA13-6E5C16515A1D}"/>
              </a:ext>
            </a:extLst>
          </p:cNvPr>
          <p:cNvSpPr txBox="1">
            <a:spLocks/>
          </p:cNvSpPr>
          <p:nvPr/>
        </p:nvSpPr>
        <p:spPr>
          <a:xfrm>
            <a:off x="431768" y="2133994"/>
            <a:ext cx="8229600" cy="2485623"/>
          </a:xfrm>
          <a:prstGeom prst="rect">
            <a:avLst/>
          </a:prstGeom>
        </p:spPr>
        <p:txBody>
          <a:bodyPr vert="horz" lIns="91440" tIns="45720" rIns="91440" bIns="45720" rtlCol="0">
            <a:normAutofit/>
          </a:bodyPr>
          <a:lstStyle>
            <a:lvl1pPr marL="0" indent="0" algn="l" defTabSz="685800" rtl="0" eaLnBrk="1" latinLnBrk="0" hangingPunct="1">
              <a:spcBef>
                <a:spcPct val="20000"/>
              </a:spcBef>
              <a:buFont typeface="Arial" panose="020B0604020202020204" pitchFamily="34" charset="0"/>
              <a:buNone/>
              <a:defRPr sz="1425" b="1" kern="1200">
                <a:solidFill>
                  <a:schemeClr val="tx1">
                    <a:lumMod val="85000"/>
                    <a:lumOff val="15000"/>
                  </a:schemeClr>
                </a:solidFill>
                <a:latin typeface="+mn-lt"/>
                <a:ea typeface="+mn-ea"/>
                <a:cs typeface="+mn-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75"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ctr">
              <a:spcAft>
                <a:spcPts val="450"/>
              </a:spcAft>
            </a:pPr>
            <a:r>
              <a:rPr lang="es-ES" b="0" dirty="0" err="1">
                <a:solidFill>
                  <a:schemeClr val="tx1">
                    <a:lumMod val="75000"/>
                    <a:lumOff val="25000"/>
                  </a:schemeClr>
                </a:solidFill>
              </a:rPr>
              <a:t>Packaging</a:t>
            </a:r>
            <a:r>
              <a:rPr lang="es-ES" b="0" dirty="0">
                <a:solidFill>
                  <a:schemeClr val="tx1">
                    <a:lumMod val="75000"/>
                    <a:lumOff val="25000"/>
                  </a:schemeClr>
                </a:solidFill>
              </a:rPr>
              <a:t> </a:t>
            </a:r>
            <a:r>
              <a:rPr lang="es-ES" b="0" dirty="0" err="1">
                <a:solidFill>
                  <a:schemeClr val="tx1">
                    <a:lumMod val="75000"/>
                    <a:lumOff val="25000"/>
                  </a:schemeClr>
                </a:solidFill>
              </a:rPr>
              <a:t>Europe</a:t>
            </a:r>
            <a:r>
              <a:rPr lang="es-ES" b="0" dirty="0">
                <a:solidFill>
                  <a:schemeClr val="tx1">
                    <a:lumMod val="75000"/>
                    <a:lumOff val="25000"/>
                  </a:schemeClr>
                </a:solidFill>
              </a:rPr>
              <a:t> afirma que </a:t>
            </a:r>
            <a:r>
              <a:rPr lang="es-ES" dirty="0">
                <a:solidFill>
                  <a:schemeClr val="tx1">
                    <a:lumMod val="75000"/>
                    <a:lumOff val="25000"/>
                  </a:schemeClr>
                </a:solidFill>
              </a:rPr>
              <a:t>los problemas regulatorios siguen siendo factores importantes</a:t>
            </a:r>
            <a:r>
              <a:rPr lang="es-ES" b="0" dirty="0">
                <a:solidFill>
                  <a:schemeClr val="tx1">
                    <a:lumMod val="75000"/>
                    <a:lumOff val="25000"/>
                  </a:schemeClr>
                </a:solidFill>
              </a:rPr>
              <a:t>, pero ahora con una mayor presión tanto de los consumidores como de los reguladores.</a:t>
            </a:r>
          </a:p>
          <a:p>
            <a:pPr algn="ctr">
              <a:spcAft>
                <a:spcPts val="450"/>
              </a:spcAft>
            </a:pPr>
            <a:endParaRPr lang="es-ES" sz="600" b="0" dirty="0">
              <a:solidFill>
                <a:schemeClr val="tx1">
                  <a:lumMod val="75000"/>
                  <a:lumOff val="25000"/>
                </a:schemeClr>
              </a:solidFill>
            </a:endParaRPr>
          </a:p>
          <a:p>
            <a:pPr algn="ctr">
              <a:spcAft>
                <a:spcPts val="450"/>
              </a:spcAft>
            </a:pPr>
            <a:r>
              <a:rPr lang="es-ES" b="0" dirty="0">
                <a:solidFill>
                  <a:schemeClr val="tx1">
                    <a:lumMod val="75000"/>
                    <a:lumOff val="25000"/>
                  </a:schemeClr>
                </a:solidFill>
              </a:rPr>
              <a:t>EUROPEN subraya que </a:t>
            </a:r>
            <a:r>
              <a:rPr lang="es-ES" dirty="0">
                <a:solidFill>
                  <a:schemeClr val="tx1">
                    <a:lumMod val="75000"/>
                    <a:lumOff val="25000"/>
                  </a:schemeClr>
                </a:solidFill>
              </a:rPr>
              <a:t>el factor clave es el coste</a:t>
            </a:r>
            <a:r>
              <a:rPr lang="es-ES" b="0" dirty="0">
                <a:solidFill>
                  <a:schemeClr val="tx1">
                    <a:lumMod val="75000"/>
                    <a:lumOff val="25000"/>
                  </a:schemeClr>
                </a:solidFill>
              </a:rPr>
              <a:t>: "Lo que hagamos en términos de prevención, en la reducción de paquetes a lo largo de toda la cadena de valor, está reduciendo, por un lado, el factor de coste; y, por otro lado, la huella de CO</a:t>
            </a:r>
            <a:r>
              <a:rPr lang="es-ES" b="0" baseline="-25000" dirty="0">
                <a:solidFill>
                  <a:schemeClr val="tx1">
                    <a:lumMod val="75000"/>
                    <a:lumOff val="25000"/>
                  </a:schemeClr>
                </a:solidFill>
              </a:rPr>
              <a:t>2</a:t>
            </a:r>
            <a:r>
              <a:rPr lang="es-ES" b="0" dirty="0">
                <a:solidFill>
                  <a:schemeClr val="tx1">
                    <a:lumMod val="75000"/>
                    <a:lumOff val="25000"/>
                  </a:schemeClr>
                </a:solidFill>
              </a:rPr>
              <a:t>, que es indirectamente un factor de coste". </a:t>
            </a:r>
          </a:p>
          <a:p>
            <a:pPr algn="ctr">
              <a:spcAft>
                <a:spcPts val="450"/>
              </a:spcAft>
            </a:pPr>
            <a:endParaRPr lang="es-ES" sz="600" b="0" dirty="0">
              <a:solidFill>
                <a:schemeClr val="tx1">
                  <a:lumMod val="75000"/>
                  <a:lumOff val="25000"/>
                </a:schemeClr>
              </a:solidFill>
            </a:endParaRPr>
          </a:p>
          <a:p>
            <a:pPr algn="ctr">
              <a:spcAft>
                <a:spcPts val="450"/>
              </a:spcAft>
            </a:pPr>
            <a:r>
              <a:rPr lang="es-ES" b="0" dirty="0">
                <a:solidFill>
                  <a:schemeClr val="tx1">
                    <a:lumMod val="75000"/>
                    <a:lumOff val="25000"/>
                  </a:schemeClr>
                </a:solidFill>
              </a:rPr>
              <a:t>Los principales impulsores son el coste creciente de las materias primas y las </a:t>
            </a:r>
            <a:r>
              <a:rPr lang="es-ES" sz="1400" dirty="0">
                <a:solidFill>
                  <a:schemeClr val="tx1">
                    <a:lumMod val="75000"/>
                    <a:lumOff val="25000"/>
                  </a:schemeClr>
                </a:solidFill>
              </a:rPr>
              <a:t>preocupaciones sobre la seguridad del suministro.</a:t>
            </a:r>
            <a:endParaRPr lang="es-ES" dirty="0">
              <a:solidFill>
                <a:schemeClr val="tx1">
                  <a:lumMod val="75000"/>
                  <a:lumOff val="25000"/>
                </a:schemeClr>
              </a:solidFill>
            </a:endParaRPr>
          </a:p>
        </p:txBody>
      </p:sp>
      <p:sp>
        <p:nvSpPr>
          <p:cNvPr id="13" name="Titel 1">
            <a:extLst>
              <a:ext uri="{FF2B5EF4-FFF2-40B4-BE49-F238E27FC236}">
                <a16:creationId xmlns:a16="http://schemas.microsoft.com/office/drawing/2014/main" id="{4528A245-AEFB-4AAB-97A2-EA95E364E024}"/>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fontScale="70000" lnSpcReduction="200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Mejora o selección del embalaje para minimizar el impacto ambiental.</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4" name="Rectángulo 13">
            <a:extLst>
              <a:ext uri="{FF2B5EF4-FFF2-40B4-BE49-F238E27FC236}">
                <a16:creationId xmlns:a16="http://schemas.microsoft.com/office/drawing/2014/main" id="{5173603C-1E6C-49A3-914E-C92347850FAA}"/>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cxnSp>
        <p:nvCxnSpPr>
          <p:cNvPr id="17" name="Conector recto 16">
            <a:extLst>
              <a:ext uri="{FF2B5EF4-FFF2-40B4-BE49-F238E27FC236}">
                <a16:creationId xmlns:a16="http://schemas.microsoft.com/office/drawing/2014/main" id="{CA8FA6C3-0699-48ED-BA59-0FBD0D74CACE}"/>
              </a:ext>
            </a:extLst>
          </p:cNvPr>
          <p:cNvCxnSpPr>
            <a:cxnSpLocks/>
          </p:cNvCxnSpPr>
          <p:nvPr/>
        </p:nvCxnSpPr>
        <p:spPr>
          <a:xfrm>
            <a:off x="431768" y="2000310"/>
            <a:ext cx="8171212" cy="0"/>
          </a:xfrm>
          <a:prstGeom prst="line">
            <a:avLst/>
          </a:prstGeom>
          <a:ln w="38100">
            <a:solidFill>
              <a:srgbClr val="88E28F"/>
            </a:solidFill>
          </a:ln>
        </p:spPr>
        <p:style>
          <a:lnRef idx="1">
            <a:schemeClr val="accent1"/>
          </a:lnRef>
          <a:fillRef idx="0">
            <a:schemeClr val="accent1"/>
          </a:fillRef>
          <a:effectRef idx="0">
            <a:schemeClr val="accent1"/>
          </a:effectRef>
          <a:fontRef idx="minor">
            <a:schemeClr val="tx1"/>
          </a:fontRef>
        </p:style>
      </p:cxnSp>
      <p:cxnSp>
        <p:nvCxnSpPr>
          <p:cNvPr id="18" name="Conector recto 17">
            <a:extLst>
              <a:ext uri="{FF2B5EF4-FFF2-40B4-BE49-F238E27FC236}">
                <a16:creationId xmlns:a16="http://schemas.microsoft.com/office/drawing/2014/main" id="{F5B1B465-C179-4057-986B-9D0776411D83}"/>
              </a:ext>
            </a:extLst>
          </p:cNvPr>
          <p:cNvCxnSpPr>
            <a:cxnSpLocks/>
          </p:cNvCxnSpPr>
          <p:nvPr/>
        </p:nvCxnSpPr>
        <p:spPr>
          <a:xfrm>
            <a:off x="377661" y="4504386"/>
            <a:ext cx="8171212" cy="0"/>
          </a:xfrm>
          <a:prstGeom prst="line">
            <a:avLst/>
          </a:prstGeom>
          <a:ln w="38100">
            <a:solidFill>
              <a:srgbClr val="88E28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94477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C79C80CC-CCA0-4DCE-8757-613148B4AB18}"/>
              </a:ext>
            </a:extLst>
          </p:cNvPr>
          <p:cNvSpPr txBox="1">
            <a:spLocks/>
          </p:cNvSpPr>
          <p:nvPr/>
        </p:nvSpPr>
        <p:spPr>
          <a:xfrm>
            <a:off x="1252409" y="2364058"/>
            <a:ext cx="6809923" cy="1276521"/>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lgn="ctr">
              <a:defRPr/>
            </a:pPr>
            <a:r>
              <a:rPr lang="en-GB" sz="2800" dirty="0">
                <a:solidFill>
                  <a:srgbClr val="FFFFFF"/>
                </a:solidFill>
              </a:rPr>
              <a:t>Business Benefits of the Circular Economy</a:t>
            </a:r>
            <a:endParaRPr kumimoji="0" lang="de-DE" sz="2400" b="1" i="0" u="none" strike="noStrike" kern="1200" cap="none" spc="0" normalizeH="0" baseline="0" noProof="0" dirty="0">
              <a:ln>
                <a:noFill/>
              </a:ln>
              <a:solidFill>
                <a:srgbClr val="FFFFFF"/>
              </a:solidFill>
              <a:effectLst/>
              <a:uLnTx/>
              <a:uFillTx/>
              <a:latin typeface="Arial"/>
              <a:ea typeface="+mj-ea"/>
              <a:cs typeface="+mj-cs"/>
            </a:endParaRPr>
          </a:p>
        </p:txBody>
      </p:sp>
    </p:spTree>
    <p:extLst>
      <p:ext uri="{BB962C8B-B14F-4D97-AF65-F5344CB8AC3E}">
        <p14:creationId xmlns:p14="http://schemas.microsoft.com/office/powerpoint/2010/main" val="21036851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C79C80CC-CCA0-4DCE-8757-613148B4AB18}"/>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n-GB" sz="2400" dirty="0">
                <a:solidFill>
                  <a:srgbClr val="FFFFFF"/>
                </a:solidFill>
              </a:rPr>
              <a:t>Business Benefits of the Circular Economy</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6" name="Rectángulo 5">
            <a:extLst>
              <a:ext uri="{FF2B5EF4-FFF2-40B4-BE49-F238E27FC236}">
                <a16:creationId xmlns:a16="http://schemas.microsoft.com/office/drawing/2014/main" id="{FC3F842D-0D36-4C87-BCEC-A719E3B4F830}"/>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9" name="Rectángulo: esquinas superiores redondeadas 8">
            <a:extLst>
              <a:ext uri="{FF2B5EF4-FFF2-40B4-BE49-F238E27FC236}">
                <a16:creationId xmlns:a16="http://schemas.microsoft.com/office/drawing/2014/main" id="{641DB7AD-EA4A-430D-8DEF-E8BF78B7B4CF}"/>
              </a:ext>
            </a:extLst>
          </p:cNvPr>
          <p:cNvSpPr/>
          <p:nvPr/>
        </p:nvSpPr>
        <p:spPr>
          <a:xfrm>
            <a:off x="370136" y="1477696"/>
            <a:ext cx="8403728" cy="512445"/>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Elipse 9">
            <a:extLst>
              <a:ext uri="{FF2B5EF4-FFF2-40B4-BE49-F238E27FC236}">
                <a16:creationId xmlns:a16="http://schemas.microsoft.com/office/drawing/2014/main" id="{4B028F2A-55C9-46E9-8BE9-BF2B4B245FA8}"/>
              </a:ext>
            </a:extLst>
          </p:cNvPr>
          <p:cNvSpPr/>
          <p:nvPr/>
        </p:nvSpPr>
        <p:spPr>
          <a:xfrm>
            <a:off x="560250" y="933305"/>
            <a:ext cx="759880" cy="676060"/>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S"/>
          </a:p>
        </p:txBody>
      </p:sp>
      <p:sp>
        <p:nvSpPr>
          <p:cNvPr id="11" name="Rectangle 11">
            <a:extLst>
              <a:ext uri="{FF2B5EF4-FFF2-40B4-BE49-F238E27FC236}">
                <a16:creationId xmlns:a16="http://schemas.microsoft.com/office/drawing/2014/main" id="{F779489B-AADF-4CD5-9776-3A14CD3C1C55}"/>
              </a:ext>
            </a:extLst>
          </p:cNvPr>
          <p:cNvSpPr/>
          <p:nvPr/>
        </p:nvSpPr>
        <p:spPr>
          <a:xfrm>
            <a:off x="887759" y="1583160"/>
            <a:ext cx="5057795" cy="553998"/>
          </a:xfrm>
          <a:prstGeom prst="rect">
            <a:avLst/>
          </a:prstGeom>
          <a:noFill/>
          <a:ln>
            <a:noFill/>
          </a:ln>
        </p:spPr>
        <p:txBody>
          <a:bodyPr wrap="none">
            <a:spAutoFit/>
          </a:bodyPr>
          <a:lstStyle/>
          <a:p>
            <a:pPr defTabSz="534924"/>
            <a:r>
              <a:rPr lang="en-GB" sz="1500" b="1" dirty="0">
                <a:solidFill>
                  <a:schemeClr val="bg1"/>
                </a:solidFill>
                <a:ea typeface="Open Sans Light" panose="020B0306030504020204" pitchFamily="34" charset="0"/>
                <a:cs typeface="Open Sans Light" panose="020B0306030504020204" pitchFamily="34" charset="0"/>
              </a:rPr>
              <a:t>Better exposure to rising and volatile resource prices
</a:t>
            </a:r>
            <a:endParaRPr lang="es-ES" sz="1500" b="1" dirty="0">
              <a:solidFill>
                <a:schemeClr val="bg1"/>
              </a:solidFill>
              <a:ea typeface="Open Sans Light" panose="020B0306030504020204" pitchFamily="34" charset="0"/>
              <a:cs typeface="Open Sans Light" panose="020B0306030504020204" pitchFamily="34" charset="0"/>
            </a:endParaRPr>
          </a:p>
        </p:txBody>
      </p:sp>
      <p:sp>
        <p:nvSpPr>
          <p:cNvPr id="12" name="TextBox 33">
            <a:extLst>
              <a:ext uri="{FF2B5EF4-FFF2-40B4-BE49-F238E27FC236}">
                <a16:creationId xmlns:a16="http://schemas.microsoft.com/office/drawing/2014/main" id="{804D516A-B33F-477C-8D8A-507E11135FC3}"/>
              </a:ext>
            </a:extLst>
          </p:cNvPr>
          <p:cNvSpPr txBox="1"/>
          <p:nvPr/>
        </p:nvSpPr>
        <p:spPr>
          <a:xfrm>
            <a:off x="486394" y="2095740"/>
            <a:ext cx="8223040" cy="2769989"/>
          </a:xfrm>
          <a:prstGeom prst="rect">
            <a:avLst/>
          </a:prstGeom>
          <a:noFill/>
        </p:spPr>
        <p:txBody>
          <a:bodyPr wrap="square" rtlCol="0">
            <a:spAutoFit/>
          </a:bodyPr>
          <a:lstStyle/>
          <a:p>
            <a:pPr marL="285750" indent="-285750" algn="just" defTabSz="534924">
              <a:spcAft>
                <a:spcPts val="1800"/>
              </a:spcAft>
              <a:buFont typeface="Arial" panose="020B0604020202020204" pitchFamily="34" charset="0"/>
              <a:buChar char="•"/>
            </a:pPr>
            <a:r>
              <a:rPr lang="en-GB" dirty="0">
                <a:solidFill>
                  <a:schemeClr val="tx1">
                    <a:lumMod val="75000"/>
                    <a:lumOff val="25000"/>
                  </a:schemeClr>
                </a:solidFill>
              </a:rPr>
              <a:t>Non-renewable natural resources are increasingly scarce due to declining stocks, increasing demand, due to rising welfare levels, and the growing world population. This translates into an increase in resource prices.</a:t>
            </a:r>
          </a:p>
          <a:p>
            <a:pPr marL="285750" indent="-285750" algn="just" defTabSz="534924">
              <a:spcAft>
                <a:spcPts val="1800"/>
              </a:spcAft>
              <a:buFont typeface="Arial" panose="020B0604020202020204" pitchFamily="34" charset="0"/>
              <a:buChar char="•"/>
            </a:pPr>
            <a:r>
              <a:rPr lang="en-GB" dirty="0">
                <a:solidFill>
                  <a:schemeClr val="tx1">
                    <a:lumMod val="75000"/>
                    <a:lumOff val="25000"/>
                  </a:schemeClr>
                </a:solidFill>
              </a:rPr>
              <a:t>By adopting circular economy strategies and practices, companies can reduce the amount of materials they require for their production or to meet the needs of their customers.</a:t>
            </a:r>
          </a:p>
          <a:p>
            <a:pPr marL="285750" indent="-285750" algn="just" defTabSz="534924">
              <a:spcAft>
                <a:spcPts val="1800"/>
              </a:spcAft>
              <a:buFont typeface="Arial" panose="020B0604020202020204" pitchFamily="34" charset="0"/>
              <a:buChar char="•"/>
            </a:pPr>
            <a:r>
              <a:rPr lang="en-GB" dirty="0">
                <a:solidFill>
                  <a:schemeClr val="tx1">
                    <a:lumMod val="75000"/>
                    <a:lumOff val="25000"/>
                  </a:schemeClr>
                </a:solidFill>
              </a:rPr>
              <a:t>In this way, they reduce their exposure to the risk of the increase and volatility of resource prices.</a:t>
            </a:r>
            <a:endParaRPr lang="es-ES" dirty="0">
              <a:solidFill>
                <a:schemeClr val="tx1">
                  <a:lumMod val="75000"/>
                  <a:lumOff val="25000"/>
                </a:schemeClr>
              </a:solidFill>
            </a:endParaRPr>
          </a:p>
        </p:txBody>
      </p:sp>
      <p:sp>
        <p:nvSpPr>
          <p:cNvPr id="15" name="Rectángulo 14">
            <a:extLst>
              <a:ext uri="{FF2B5EF4-FFF2-40B4-BE49-F238E27FC236}">
                <a16:creationId xmlns:a16="http://schemas.microsoft.com/office/drawing/2014/main" id="{10DA66E3-5B42-4B06-B0A3-E84D7D00FE80}"/>
              </a:ext>
            </a:extLst>
          </p:cNvPr>
          <p:cNvSpPr/>
          <p:nvPr/>
        </p:nvSpPr>
        <p:spPr>
          <a:xfrm>
            <a:off x="370136" y="1984705"/>
            <a:ext cx="8403728" cy="3934912"/>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 name="Imagen 1">
            <a:extLst>
              <a:ext uri="{FF2B5EF4-FFF2-40B4-BE49-F238E27FC236}">
                <a16:creationId xmlns:a16="http://schemas.microsoft.com/office/drawing/2014/main" id="{5A297A01-DED9-4660-8EEF-57D056DF0386}"/>
              </a:ext>
            </a:extLst>
          </p:cNvPr>
          <p:cNvPicPr>
            <a:picLocks noChangeAspect="1"/>
          </p:cNvPicPr>
          <p:nvPr/>
        </p:nvPicPr>
        <p:blipFill>
          <a:blip r:embed="rId2">
            <a:duotone>
              <a:schemeClr val="accent1">
                <a:shade val="45000"/>
                <a:satMod val="135000"/>
              </a:schemeClr>
              <a:prstClr val="white"/>
            </a:duotone>
          </a:blip>
          <a:stretch>
            <a:fillRect/>
          </a:stretch>
        </p:blipFill>
        <p:spPr>
          <a:xfrm>
            <a:off x="731119" y="1044817"/>
            <a:ext cx="418141" cy="421940"/>
          </a:xfrm>
          <a:prstGeom prst="rect">
            <a:avLst/>
          </a:prstGeom>
        </p:spPr>
      </p:pic>
      <p:sp>
        <p:nvSpPr>
          <p:cNvPr id="16" name="CuadroTexto 15">
            <a:extLst>
              <a:ext uri="{FF2B5EF4-FFF2-40B4-BE49-F238E27FC236}">
                <a16:creationId xmlns:a16="http://schemas.microsoft.com/office/drawing/2014/main" id="{61E52E10-AEF7-456A-A343-CC9B7FD5DE86}"/>
              </a:ext>
            </a:extLst>
          </p:cNvPr>
          <p:cNvSpPr txBox="1"/>
          <p:nvPr/>
        </p:nvSpPr>
        <p:spPr>
          <a:xfrm>
            <a:off x="460545" y="6003433"/>
            <a:ext cx="8342096" cy="253916"/>
          </a:xfrm>
          <a:prstGeom prst="rect">
            <a:avLst/>
          </a:prstGeom>
          <a:noFill/>
        </p:spPr>
        <p:txBody>
          <a:bodyPr wrap="square" rtlCol="0">
            <a:spAutoFit/>
          </a:bodyPr>
          <a:lstStyle/>
          <a:p>
            <a:r>
              <a:rPr lang="es-ES" sz="1050" b="1" dirty="0"/>
              <a:t>Fuente: </a:t>
            </a:r>
            <a:r>
              <a:rPr lang="es-ES" sz="1050" dirty="0"/>
              <a:t>DG </a:t>
            </a:r>
            <a:r>
              <a:rPr lang="es-ES" sz="1050" dirty="0" err="1"/>
              <a:t>Environment</a:t>
            </a:r>
            <a:r>
              <a:rPr lang="es-ES" sz="1050" dirty="0"/>
              <a:t>. KPMG</a:t>
            </a:r>
            <a:r>
              <a:rPr lang="es-ES" sz="1050" b="1" dirty="0"/>
              <a:t>.</a:t>
            </a:r>
            <a:endParaRPr lang="es-ES" sz="1050" dirty="0"/>
          </a:p>
        </p:txBody>
      </p:sp>
    </p:spTree>
    <p:extLst>
      <p:ext uri="{BB962C8B-B14F-4D97-AF65-F5344CB8AC3E}">
        <p14:creationId xmlns:p14="http://schemas.microsoft.com/office/powerpoint/2010/main" val="27154857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C79C80CC-CCA0-4DCE-8757-613148B4AB18}"/>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n-GB" sz="2400" dirty="0">
                <a:solidFill>
                  <a:srgbClr val="FFFFFF"/>
                </a:solidFill>
              </a:rPr>
              <a:t>Business Benefits of the Circular Economy</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6" name="Rectángulo 5">
            <a:extLst>
              <a:ext uri="{FF2B5EF4-FFF2-40B4-BE49-F238E27FC236}">
                <a16:creationId xmlns:a16="http://schemas.microsoft.com/office/drawing/2014/main" id="{FC3F842D-0D36-4C87-BCEC-A719E3B4F830}"/>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9" name="Rectángulo: esquinas superiores redondeadas 8">
            <a:extLst>
              <a:ext uri="{FF2B5EF4-FFF2-40B4-BE49-F238E27FC236}">
                <a16:creationId xmlns:a16="http://schemas.microsoft.com/office/drawing/2014/main" id="{641DB7AD-EA4A-430D-8DEF-E8BF78B7B4CF}"/>
              </a:ext>
            </a:extLst>
          </p:cNvPr>
          <p:cNvSpPr/>
          <p:nvPr/>
        </p:nvSpPr>
        <p:spPr>
          <a:xfrm>
            <a:off x="370136" y="1477696"/>
            <a:ext cx="8403728" cy="512445"/>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Elipse 9">
            <a:extLst>
              <a:ext uri="{FF2B5EF4-FFF2-40B4-BE49-F238E27FC236}">
                <a16:creationId xmlns:a16="http://schemas.microsoft.com/office/drawing/2014/main" id="{4B028F2A-55C9-46E9-8BE9-BF2B4B245FA8}"/>
              </a:ext>
            </a:extLst>
          </p:cNvPr>
          <p:cNvSpPr/>
          <p:nvPr/>
        </p:nvSpPr>
        <p:spPr>
          <a:xfrm>
            <a:off x="560250" y="933305"/>
            <a:ext cx="759880" cy="676060"/>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S"/>
          </a:p>
        </p:txBody>
      </p:sp>
      <p:sp>
        <p:nvSpPr>
          <p:cNvPr id="11" name="Rectangle 11">
            <a:extLst>
              <a:ext uri="{FF2B5EF4-FFF2-40B4-BE49-F238E27FC236}">
                <a16:creationId xmlns:a16="http://schemas.microsoft.com/office/drawing/2014/main" id="{F779489B-AADF-4CD5-9776-3A14CD3C1C55}"/>
              </a:ext>
            </a:extLst>
          </p:cNvPr>
          <p:cNvSpPr/>
          <p:nvPr/>
        </p:nvSpPr>
        <p:spPr>
          <a:xfrm>
            <a:off x="887759" y="1583160"/>
            <a:ext cx="3738524" cy="553998"/>
          </a:xfrm>
          <a:prstGeom prst="rect">
            <a:avLst/>
          </a:prstGeom>
          <a:noFill/>
          <a:ln>
            <a:noFill/>
          </a:ln>
        </p:spPr>
        <p:txBody>
          <a:bodyPr wrap="none">
            <a:spAutoFit/>
          </a:bodyPr>
          <a:lstStyle/>
          <a:p>
            <a:pPr defTabSz="534924"/>
            <a:r>
              <a:rPr lang="es-ES" sz="1500" b="1" dirty="0">
                <a:solidFill>
                  <a:schemeClr val="bg1"/>
                </a:solidFill>
                <a:ea typeface="Open Sans Light" panose="020B0306030504020204" pitchFamily="34" charset="0"/>
                <a:cs typeface="Open Sans Light" panose="020B0306030504020204" pitchFamily="34" charset="0"/>
              </a:rPr>
              <a:t>Circular </a:t>
            </a:r>
            <a:r>
              <a:rPr lang="es-ES" sz="1500" b="1" dirty="0" err="1">
                <a:solidFill>
                  <a:schemeClr val="bg1"/>
                </a:solidFill>
                <a:ea typeface="Open Sans Light" panose="020B0306030504020204" pitchFamily="34" charset="0"/>
                <a:cs typeface="Open Sans Light" panose="020B0306030504020204" pitchFamily="34" charset="0"/>
              </a:rPr>
              <a:t>thinking</a:t>
            </a:r>
            <a:r>
              <a:rPr lang="es-ES" sz="1500" b="1" dirty="0">
                <a:solidFill>
                  <a:schemeClr val="bg1"/>
                </a:solidFill>
                <a:ea typeface="Open Sans Light" panose="020B0306030504020204" pitchFamily="34" charset="0"/>
                <a:cs typeface="Open Sans Light" panose="020B0306030504020204" pitchFamily="34" charset="0"/>
              </a:rPr>
              <a:t> </a:t>
            </a:r>
            <a:r>
              <a:rPr lang="es-ES" sz="1500" b="1" dirty="0" err="1">
                <a:solidFill>
                  <a:schemeClr val="bg1"/>
                </a:solidFill>
                <a:ea typeface="Open Sans Light" panose="020B0306030504020204" pitchFamily="34" charset="0"/>
                <a:cs typeface="Open Sans Light" panose="020B0306030504020204" pitchFamily="34" charset="0"/>
              </a:rPr>
              <a:t>stimulates</a:t>
            </a:r>
            <a:r>
              <a:rPr lang="es-ES" sz="1500" b="1" dirty="0">
                <a:solidFill>
                  <a:schemeClr val="bg1"/>
                </a:solidFill>
                <a:ea typeface="Open Sans Light" panose="020B0306030504020204" pitchFamily="34" charset="0"/>
                <a:cs typeface="Open Sans Light" panose="020B0306030504020204" pitchFamily="34" charset="0"/>
              </a:rPr>
              <a:t> </a:t>
            </a:r>
            <a:r>
              <a:rPr lang="es-ES" sz="1500" b="1" dirty="0" err="1">
                <a:solidFill>
                  <a:schemeClr val="bg1"/>
                </a:solidFill>
                <a:ea typeface="Open Sans Light" panose="020B0306030504020204" pitchFamily="34" charset="0"/>
                <a:cs typeface="Open Sans Light" panose="020B0306030504020204" pitchFamily="34" charset="0"/>
              </a:rPr>
              <a:t>innovation</a:t>
            </a:r>
            <a:r>
              <a:rPr lang="es-ES" sz="1500" b="1" dirty="0">
                <a:solidFill>
                  <a:schemeClr val="bg1"/>
                </a:solidFill>
                <a:ea typeface="Open Sans Light" panose="020B0306030504020204" pitchFamily="34" charset="0"/>
                <a:cs typeface="Open Sans Light" panose="020B0306030504020204" pitchFamily="34" charset="0"/>
              </a:rPr>
              <a:t>
</a:t>
            </a:r>
          </a:p>
        </p:txBody>
      </p:sp>
      <p:sp>
        <p:nvSpPr>
          <p:cNvPr id="12" name="TextBox 33">
            <a:extLst>
              <a:ext uri="{FF2B5EF4-FFF2-40B4-BE49-F238E27FC236}">
                <a16:creationId xmlns:a16="http://schemas.microsoft.com/office/drawing/2014/main" id="{804D516A-B33F-477C-8D8A-507E11135FC3}"/>
              </a:ext>
            </a:extLst>
          </p:cNvPr>
          <p:cNvSpPr txBox="1"/>
          <p:nvPr/>
        </p:nvSpPr>
        <p:spPr>
          <a:xfrm>
            <a:off x="486394" y="2095740"/>
            <a:ext cx="8223040" cy="3277820"/>
          </a:xfrm>
          <a:prstGeom prst="rect">
            <a:avLst/>
          </a:prstGeom>
          <a:noFill/>
        </p:spPr>
        <p:txBody>
          <a:bodyPr wrap="square" rtlCol="0">
            <a:spAutoFit/>
          </a:bodyPr>
          <a:lstStyle/>
          <a:p>
            <a:pPr marL="285750" indent="-285750" algn="just" defTabSz="534924">
              <a:spcAft>
                <a:spcPts val="1800"/>
              </a:spcAft>
              <a:buFont typeface="Arial" panose="020B0604020202020204" pitchFamily="34" charset="0"/>
              <a:buChar char="•"/>
            </a:pPr>
            <a:r>
              <a:rPr lang="en-GB" dirty="0">
                <a:solidFill>
                  <a:schemeClr val="tx1">
                    <a:lumMod val="75000"/>
                    <a:lumOff val="25000"/>
                  </a:schemeClr>
                </a:solidFill>
              </a:rPr>
              <a:t>The concept of circular economy provides inspiration for companies to increase the efficiency of their resources</a:t>
            </a:r>
            <a:r>
              <a:rPr lang="es-ES" dirty="0">
                <a:solidFill>
                  <a:schemeClr val="tx1">
                    <a:lumMod val="75000"/>
                    <a:lumOff val="25000"/>
                  </a:schemeClr>
                </a:solidFill>
              </a:rPr>
              <a:t>.</a:t>
            </a:r>
          </a:p>
          <a:p>
            <a:pPr marL="285750" indent="-285750" algn="just" defTabSz="534924">
              <a:spcAft>
                <a:spcPts val="1800"/>
              </a:spcAft>
              <a:buFont typeface="Arial" panose="020B0604020202020204" pitchFamily="34" charset="0"/>
              <a:buChar char="•"/>
            </a:pPr>
            <a:r>
              <a:rPr lang="en-GB" dirty="0">
                <a:solidFill>
                  <a:schemeClr val="tx1">
                    <a:lumMod val="75000"/>
                    <a:lumOff val="25000"/>
                  </a:schemeClr>
                </a:solidFill>
              </a:rPr>
              <a:t>It provides a new point of view to observe the business model and operations of a company</a:t>
            </a:r>
            <a:r>
              <a:rPr lang="es-ES" dirty="0">
                <a:solidFill>
                  <a:schemeClr val="tx1">
                    <a:lumMod val="75000"/>
                    <a:lumOff val="25000"/>
                  </a:schemeClr>
                </a:solidFill>
              </a:rPr>
              <a:t>.</a:t>
            </a:r>
          </a:p>
          <a:p>
            <a:pPr marL="285750" indent="-285750" algn="just" defTabSz="534924">
              <a:spcAft>
                <a:spcPts val="1800"/>
              </a:spcAft>
              <a:buFont typeface="Arial" panose="020B0604020202020204" pitchFamily="34" charset="0"/>
              <a:buChar char="•"/>
            </a:pPr>
            <a:r>
              <a:rPr lang="en-GB" dirty="0">
                <a:solidFill>
                  <a:schemeClr val="tx1">
                    <a:lumMod val="75000"/>
                    <a:lumOff val="25000"/>
                  </a:schemeClr>
                </a:solidFill>
              </a:rPr>
              <a:t>Looking through this new point of view can provide new knowledge and stimulate innovation</a:t>
            </a:r>
            <a:r>
              <a:rPr lang="es-ES" dirty="0">
                <a:solidFill>
                  <a:schemeClr val="tx1">
                    <a:lumMod val="75000"/>
                    <a:lumOff val="25000"/>
                  </a:schemeClr>
                </a:solidFill>
              </a:rPr>
              <a:t>.</a:t>
            </a:r>
          </a:p>
          <a:p>
            <a:pPr algn="just" defTabSz="534924">
              <a:spcAft>
                <a:spcPts val="1800"/>
              </a:spcAft>
            </a:pPr>
            <a:r>
              <a:rPr lang="en-GB" i="1" dirty="0">
                <a:solidFill>
                  <a:schemeClr val="tx1">
                    <a:lumMod val="75000"/>
                    <a:lumOff val="25000"/>
                  </a:schemeClr>
                </a:solidFill>
              </a:rPr>
              <a:t>Example: In the search for ways to reduce the amount of materials used in construction, the Dutch construction company BAM invented new construction materials made of plastic waste</a:t>
            </a:r>
            <a:r>
              <a:rPr lang="es-ES" i="1" dirty="0">
                <a:solidFill>
                  <a:schemeClr val="tx1">
                    <a:lumMod val="75000"/>
                    <a:lumOff val="25000"/>
                  </a:schemeClr>
                </a:solidFill>
              </a:rPr>
              <a:t>.</a:t>
            </a:r>
          </a:p>
        </p:txBody>
      </p:sp>
      <p:sp>
        <p:nvSpPr>
          <p:cNvPr id="15" name="Rectángulo 14">
            <a:extLst>
              <a:ext uri="{FF2B5EF4-FFF2-40B4-BE49-F238E27FC236}">
                <a16:creationId xmlns:a16="http://schemas.microsoft.com/office/drawing/2014/main" id="{10DA66E3-5B42-4B06-B0A3-E84D7D00FE80}"/>
              </a:ext>
            </a:extLst>
          </p:cNvPr>
          <p:cNvSpPr/>
          <p:nvPr/>
        </p:nvSpPr>
        <p:spPr>
          <a:xfrm>
            <a:off x="370136" y="1984705"/>
            <a:ext cx="8403728" cy="3939990"/>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 name="Imagen 2">
            <a:extLst>
              <a:ext uri="{FF2B5EF4-FFF2-40B4-BE49-F238E27FC236}">
                <a16:creationId xmlns:a16="http://schemas.microsoft.com/office/drawing/2014/main" id="{3A2F9BC5-D95E-4F86-AA1D-F786914A389E}"/>
              </a:ext>
            </a:extLst>
          </p:cNvPr>
          <p:cNvPicPr>
            <a:picLocks noChangeAspect="1"/>
          </p:cNvPicPr>
          <p:nvPr/>
        </p:nvPicPr>
        <p:blipFill>
          <a:blip r:embed="rId2">
            <a:duotone>
              <a:schemeClr val="accent1">
                <a:shade val="45000"/>
                <a:satMod val="135000"/>
              </a:schemeClr>
              <a:prstClr val="white"/>
            </a:duotone>
          </a:blip>
          <a:stretch>
            <a:fillRect/>
          </a:stretch>
        </p:blipFill>
        <p:spPr>
          <a:xfrm>
            <a:off x="767470" y="1002968"/>
            <a:ext cx="335141" cy="537490"/>
          </a:xfrm>
          <a:prstGeom prst="rect">
            <a:avLst/>
          </a:prstGeom>
        </p:spPr>
      </p:pic>
      <p:sp>
        <p:nvSpPr>
          <p:cNvPr id="13" name="CuadroTexto 12">
            <a:extLst>
              <a:ext uri="{FF2B5EF4-FFF2-40B4-BE49-F238E27FC236}">
                <a16:creationId xmlns:a16="http://schemas.microsoft.com/office/drawing/2014/main" id="{30507C32-8550-46BB-AA77-8DA47808B13C}"/>
              </a:ext>
            </a:extLst>
          </p:cNvPr>
          <p:cNvSpPr txBox="1"/>
          <p:nvPr/>
        </p:nvSpPr>
        <p:spPr>
          <a:xfrm>
            <a:off x="460545" y="6003433"/>
            <a:ext cx="8342096" cy="253916"/>
          </a:xfrm>
          <a:prstGeom prst="rect">
            <a:avLst/>
          </a:prstGeom>
          <a:noFill/>
        </p:spPr>
        <p:txBody>
          <a:bodyPr wrap="square" rtlCol="0">
            <a:spAutoFit/>
          </a:bodyPr>
          <a:lstStyle/>
          <a:p>
            <a:r>
              <a:rPr lang="es-ES" sz="1050" b="1" dirty="0"/>
              <a:t>Fuente: </a:t>
            </a:r>
            <a:r>
              <a:rPr lang="es-ES" sz="1050" dirty="0"/>
              <a:t>DG </a:t>
            </a:r>
            <a:r>
              <a:rPr lang="es-ES" sz="1050" dirty="0" err="1"/>
              <a:t>Environment</a:t>
            </a:r>
            <a:r>
              <a:rPr lang="es-ES" sz="1050" dirty="0"/>
              <a:t>. KPMG</a:t>
            </a:r>
            <a:r>
              <a:rPr lang="es-ES" sz="1050" b="1" dirty="0"/>
              <a:t>.</a:t>
            </a:r>
            <a:endParaRPr lang="es-ES" sz="1050" dirty="0"/>
          </a:p>
        </p:txBody>
      </p:sp>
    </p:spTree>
    <p:extLst>
      <p:ext uri="{BB962C8B-B14F-4D97-AF65-F5344CB8AC3E}">
        <p14:creationId xmlns:p14="http://schemas.microsoft.com/office/powerpoint/2010/main" val="42839770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C79C80CC-CCA0-4DCE-8757-613148B4AB18}"/>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n-GB" sz="2400" dirty="0">
                <a:solidFill>
                  <a:srgbClr val="FFFFFF"/>
                </a:solidFill>
              </a:rPr>
              <a:t>Business Benefits of the Circular Economy</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6" name="Rectángulo 5">
            <a:extLst>
              <a:ext uri="{FF2B5EF4-FFF2-40B4-BE49-F238E27FC236}">
                <a16:creationId xmlns:a16="http://schemas.microsoft.com/office/drawing/2014/main" id="{FC3F842D-0D36-4C87-BCEC-A719E3B4F830}"/>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9" name="Rectángulo: esquinas superiores redondeadas 8">
            <a:extLst>
              <a:ext uri="{FF2B5EF4-FFF2-40B4-BE49-F238E27FC236}">
                <a16:creationId xmlns:a16="http://schemas.microsoft.com/office/drawing/2014/main" id="{641DB7AD-EA4A-430D-8DEF-E8BF78B7B4CF}"/>
              </a:ext>
            </a:extLst>
          </p:cNvPr>
          <p:cNvSpPr/>
          <p:nvPr/>
        </p:nvSpPr>
        <p:spPr>
          <a:xfrm>
            <a:off x="370136" y="1477696"/>
            <a:ext cx="8403728" cy="512445"/>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Elipse 9">
            <a:extLst>
              <a:ext uri="{FF2B5EF4-FFF2-40B4-BE49-F238E27FC236}">
                <a16:creationId xmlns:a16="http://schemas.microsoft.com/office/drawing/2014/main" id="{4B028F2A-55C9-46E9-8BE9-BF2B4B245FA8}"/>
              </a:ext>
            </a:extLst>
          </p:cNvPr>
          <p:cNvSpPr/>
          <p:nvPr/>
        </p:nvSpPr>
        <p:spPr>
          <a:xfrm>
            <a:off x="560250" y="933305"/>
            <a:ext cx="759880" cy="676060"/>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S"/>
          </a:p>
        </p:txBody>
      </p:sp>
      <p:sp>
        <p:nvSpPr>
          <p:cNvPr id="11" name="Rectangle 11">
            <a:extLst>
              <a:ext uri="{FF2B5EF4-FFF2-40B4-BE49-F238E27FC236}">
                <a16:creationId xmlns:a16="http://schemas.microsoft.com/office/drawing/2014/main" id="{F779489B-AADF-4CD5-9776-3A14CD3C1C55}"/>
              </a:ext>
            </a:extLst>
          </p:cNvPr>
          <p:cNvSpPr/>
          <p:nvPr/>
        </p:nvSpPr>
        <p:spPr>
          <a:xfrm>
            <a:off x="887759" y="1583160"/>
            <a:ext cx="2132315" cy="553998"/>
          </a:xfrm>
          <a:prstGeom prst="rect">
            <a:avLst/>
          </a:prstGeom>
          <a:noFill/>
          <a:ln>
            <a:noFill/>
          </a:ln>
        </p:spPr>
        <p:txBody>
          <a:bodyPr wrap="none">
            <a:spAutoFit/>
          </a:bodyPr>
          <a:lstStyle/>
          <a:p>
            <a:pPr defTabSz="534924"/>
            <a:r>
              <a:rPr lang="es-ES" sz="1500" b="1" dirty="0" err="1">
                <a:solidFill>
                  <a:schemeClr val="bg1"/>
                </a:solidFill>
                <a:ea typeface="Open Sans Light" panose="020B0306030504020204" pitchFamily="34" charset="0"/>
                <a:cs typeface="Open Sans Light" panose="020B0306030504020204" pitchFamily="34" charset="0"/>
              </a:rPr>
              <a:t>Create</a:t>
            </a:r>
            <a:r>
              <a:rPr lang="es-ES" sz="1500" b="1" dirty="0">
                <a:solidFill>
                  <a:schemeClr val="bg1"/>
                </a:solidFill>
                <a:ea typeface="Open Sans Light" panose="020B0306030504020204" pitchFamily="34" charset="0"/>
                <a:cs typeface="Open Sans Light" panose="020B0306030504020204" pitchFamily="34" charset="0"/>
              </a:rPr>
              <a:t> a </a:t>
            </a:r>
            <a:r>
              <a:rPr lang="es-ES" sz="1500" b="1" dirty="0" err="1">
                <a:solidFill>
                  <a:schemeClr val="bg1"/>
                </a:solidFill>
                <a:ea typeface="Open Sans Light" panose="020B0306030504020204" pitchFamily="34" charset="0"/>
                <a:cs typeface="Open Sans Light" panose="020B0306030504020204" pitchFamily="34" charset="0"/>
              </a:rPr>
              <a:t>green</a:t>
            </a:r>
            <a:r>
              <a:rPr lang="es-ES" sz="1500" b="1" dirty="0">
                <a:solidFill>
                  <a:schemeClr val="bg1"/>
                </a:solidFill>
                <a:ea typeface="Open Sans Light" panose="020B0306030504020204" pitchFamily="34" charset="0"/>
                <a:cs typeface="Open Sans Light" panose="020B0306030504020204" pitchFamily="34" charset="0"/>
              </a:rPr>
              <a:t> </a:t>
            </a:r>
            <a:r>
              <a:rPr lang="es-ES" sz="1500" b="1" dirty="0" err="1">
                <a:solidFill>
                  <a:schemeClr val="bg1"/>
                </a:solidFill>
                <a:ea typeface="Open Sans Light" panose="020B0306030504020204" pitchFamily="34" charset="0"/>
                <a:cs typeface="Open Sans Light" panose="020B0306030504020204" pitchFamily="34" charset="0"/>
              </a:rPr>
              <a:t>image</a:t>
            </a:r>
            <a:r>
              <a:rPr lang="es-ES" sz="1500" b="1" dirty="0">
                <a:solidFill>
                  <a:schemeClr val="bg1"/>
                </a:solidFill>
                <a:ea typeface="Open Sans Light" panose="020B0306030504020204" pitchFamily="34" charset="0"/>
                <a:cs typeface="Open Sans Light" panose="020B0306030504020204" pitchFamily="34" charset="0"/>
              </a:rPr>
              <a:t>
</a:t>
            </a:r>
          </a:p>
        </p:txBody>
      </p:sp>
      <p:sp>
        <p:nvSpPr>
          <p:cNvPr id="12" name="TextBox 33">
            <a:extLst>
              <a:ext uri="{FF2B5EF4-FFF2-40B4-BE49-F238E27FC236}">
                <a16:creationId xmlns:a16="http://schemas.microsoft.com/office/drawing/2014/main" id="{804D516A-B33F-477C-8D8A-507E11135FC3}"/>
              </a:ext>
            </a:extLst>
          </p:cNvPr>
          <p:cNvSpPr txBox="1"/>
          <p:nvPr/>
        </p:nvSpPr>
        <p:spPr>
          <a:xfrm>
            <a:off x="486394" y="2095740"/>
            <a:ext cx="8223040" cy="2492990"/>
          </a:xfrm>
          <a:prstGeom prst="rect">
            <a:avLst/>
          </a:prstGeom>
          <a:noFill/>
        </p:spPr>
        <p:txBody>
          <a:bodyPr wrap="square" rtlCol="0">
            <a:spAutoFit/>
          </a:bodyPr>
          <a:lstStyle/>
          <a:p>
            <a:pPr marL="285750" indent="-285750" algn="just" defTabSz="534924">
              <a:spcAft>
                <a:spcPts val="1800"/>
              </a:spcAft>
              <a:buFont typeface="Arial" panose="020B0604020202020204" pitchFamily="34" charset="0"/>
              <a:buChar char="•"/>
            </a:pPr>
            <a:r>
              <a:rPr lang="en-GB" dirty="0">
                <a:solidFill>
                  <a:schemeClr val="tx1">
                    <a:lumMod val="75000"/>
                    <a:lumOff val="25000"/>
                  </a:schemeClr>
                </a:solidFill>
              </a:rPr>
              <a:t>Consumers, businesses and governments are increasingly aware of the environmental impact of the products they use</a:t>
            </a:r>
            <a:r>
              <a:rPr lang="es-ES" dirty="0">
                <a:solidFill>
                  <a:schemeClr val="tx1">
                    <a:lumMod val="75000"/>
                    <a:lumOff val="25000"/>
                  </a:schemeClr>
                </a:solidFill>
              </a:rPr>
              <a:t>.</a:t>
            </a:r>
          </a:p>
          <a:p>
            <a:pPr marL="285750" indent="-285750" algn="just" defTabSz="534924">
              <a:spcAft>
                <a:spcPts val="1800"/>
              </a:spcAft>
              <a:buFont typeface="Arial" panose="020B0604020202020204" pitchFamily="34" charset="0"/>
              <a:buChar char="•"/>
            </a:pPr>
            <a:r>
              <a:rPr lang="en-GB" dirty="0">
                <a:solidFill>
                  <a:schemeClr val="tx1">
                    <a:lumMod val="75000"/>
                    <a:lumOff val="25000"/>
                  </a:schemeClr>
                </a:solidFill>
              </a:rPr>
              <a:t>Therefore, they are more in tune with sustainability when making their purchase decisions</a:t>
            </a:r>
            <a:r>
              <a:rPr lang="es-ES" dirty="0">
                <a:solidFill>
                  <a:schemeClr val="tx1">
                    <a:lumMod val="75000"/>
                    <a:lumOff val="25000"/>
                  </a:schemeClr>
                </a:solidFill>
              </a:rPr>
              <a:t>.</a:t>
            </a:r>
          </a:p>
          <a:p>
            <a:pPr marL="285750" indent="-285750" algn="just" defTabSz="534924">
              <a:spcAft>
                <a:spcPts val="1800"/>
              </a:spcAft>
              <a:buFont typeface="Arial" panose="020B0604020202020204" pitchFamily="34" charset="0"/>
              <a:buChar char="•"/>
            </a:pPr>
            <a:r>
              <a:rPr lang="en-GB" dirty="0">
                <a:solidFill>
                  <a:schemeClr val="tx1">
                    <a:lumMod val="75000"/>
                    <a:lumOff val="25000"/>
                  </a:schemeClr>
                </a:solidFill>
              </a:rPr>
              <a:t>By adopting circular economy strategies and practices, companies can reduce the environmental footprint of their products and, therefore, differentiate themselves from their competitors.</a:t>
            </a:r>
            <a:r>
              <a:rPr lang="es-ES" dirty="0">
                <a:solidFill>
                  <a:schemeClr val="tx1">
                    <a:lumMod val="75000"/>
                    <a:lumOff val="25000"/>
                  </a:schemeClr>
                </a:solidFill>
              </a:rPr>
              <a:t>.</a:t>
            </a:r>
          </a:p>
        </p:txBody>
      </p:sp>
      <p:sp>
        <p:nvSpPr>
          <p:cNvPr id="15" name="Rectángulo 14">
            <a:extLst>
              <a:ext uri="{FF2B5EF4-FFF2-40B4-BE49-F238E27FC236}">
                <a16:creationId xmlns:a16="http://schemas.microsoft.com/office/drawing/2014/main" id="{10DA66E3-5B42-4B06-B0A3-E84D7D00FE80}"/>
              </a:ext>
            </a:extLst>
          </p:cNvPr>
          <p:cNvSpPr/>
          <p:nvPr/>
        </p:nvSpPr>
        <p:spPr>
          <a:xfrm>
            <a:off x="370136" y="1984705"/>
            <a:ext cx="8403728" cy="3939990"/>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CuadroTexto 12">
            <a:extLst>
              <a:ext uri="{FF2B5EF4-FFF2-40B4-BE49-F238E27FC236}">
                <a16:creationId xmlns:a16="http://schemas.microsoft.com/office/drawing/2014/main" id="{30507C32-8550-46BB-AA77-8DA47808B13C}"/>
              </a:ext>
            </a:extLst>
          </p:cNvPr>
          <p:cNvSpPr txBox="1"/>
          <p:nvPr/>
        </p:nvSpPr>
        <p:spPr>
          <a:xfrm>
            <a:off x="460545" y="6003433"/>
            <a:ext cx="8342096" cy="253916"/>
          </a:xfrm>
          <a:prstGeom prst="rect">
            <a:avLst/>
          </a:prstGeom>
          <a:noFill/>
        </p:spPr>
        <p:txBody>
          <a:bodyPr wrap="square" rtlCol="0">
            <a:spAutoFit/>
          </a:bodyPr>
          <a:lstStyle/>
          <a:p>
            <a:r>
              <a:rPr lang="es-ES" sz="1050" b="1" dirty="0"/>
              <a:t>Fuente: </a:t>
            </a:r>
            <a:r>
              <a:rPr lang="es-ES" sz="1050" dirty="0"/>
              <a:t>DG </a:t>
            </a:r>
            <a:r>
              <a:rPr lang="es-ES" sz="1050" dirty="0" err="1"/>
              <a:t>Environment</a:t>
            </a:r>
            <a:r>
              <a:rPr lang="es-ES" sz="1050" dirty="0"/>
              <a:t>. KPMG</a:t>
            </a:r>
            <a:r>
              <a:rPr lang="es-ES" sz="1050" b="1" dirty="0"/>
              <a:t>.</a:t>
            </a:r>
            <a:endParaRPr lang="es-ES" sz="1050" dirty="0"/>
          </a:p>
        </p:txBody>
      </p:sp>
      <p:pic>
        <p:nvPicPr>
          <p:cNvPr id="2" name="Imagen 1">
            <a:extLst>
              <a:ext uri="{FF2B5EF4-FFF2-40B4-BE49-F238E27FC236}">
                <a16:creationId xmlns:a16="http://schemas.microsoft.com/office/drawing/2014/main" id="{6DC1BCC3-101A-4188-AA9F-B6272F9329FE}"/>
              </a:ext>
            </a:extLst>
          </p:cNvPr>
          <p:cNvPicPr>
            <a:picLocks noChangeAspect="1"/>
          </p:cNvPicPr>
          <p:nvPr/>
        </p:nvPicPr>
        <p:blipFill>
          <a:blip r:embed="rId2">
            <a:duotone>
              <a:schemeClr val="accent1">
                <a:shade val="45000"/>
                <a:satMod val="135000"/>
              </a:schemeClr>
              <a:prstClr val="white"/>
            </a:duotone>
          </a:blip>
          <a:stretch>
            <a:fillRect/>
          </a:stretch>
        </p:blipFill>
        <p:spPr>
          <a:xfrm>
            <a:off x="716352" y="1056915"/>
            <a:ext cx="447675" cy="419100"/>
          </a:xfrm>
          <a:prstGeom prst="rect">
            <a:avLst/>
          </a:prstGeom>
        </p:spPr>
      </p:pic>
    </p:spTree>
    <p:extLst>
      <p:ext uri="{BB962C8B-B14F-4D97-AF65-F5344CB8AC3E}">
        <p14:creationId xmlns:p14="http://schemas.microsoft.com/office/powerpoint/2010/main" val="10856182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C79C80CC-CCA0-4DCE-8757-613148B4AB18}"/>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n-GB" sz="2400" dirty="0">
                <a:solidFill>
                  <a:srgbClr val="FFFFFF"/>
                </a:solidFill>
              </a:rPr>
              <a:t>Business Benefits of the Circular Economy</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6" name="Rectángulo 5">
            <a:extLst>
              <a:ext uri="{FF2B5EF4-FFF2-40B4-BE49-F238E27FC236}">
                <a16:creationId xmlns:a16="http://schemas.microsoft.com/office/drawing/2014/main" id="{FC3F842D-0D36-4C87-BCEC-A719E3B4F830}"/>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9" name="Rectángulo: esquinas superiores redondeadas 8">
            <a:extLst>
              <a:ext uri="{FF2B5EF4-FFF2-40B4-BE49-F238E27FC236}">
                <a16:creationId xmlns:a16="http://schemas.microsoft.com/office/drawing/2014/main" id="{641DB7AD-EA4A-430D-8DEF-E8BF78B7B4CF}"/>
              </a:ext>
            </a:extLst>
          </p:cNvPr>
          <p:cNvSpPr/>
          <p:nvPr/>
        </p:nvSpPr>
        <p:spPr>
          <a:xfrm>
            <a:off x="370136" y="1477696"/>
            <a:ext cx="8403728" cy="512445"/>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Elipse 9">
            <a:extLst>
              <a:ext uri="{FF2B5EF4-FFF2-40B4-BE49-F238E27FC236}">
                <a16:creationId xmlns:a16="http://schemas.microsoft.com/office/drawing/2014/main" id="{4B028F2A-55C9-46E9-8BE9-BF2B4B245FA8}"/>
              </a:ext>
            </a:extLst>
          </p:cNvPr>
          <p:cNvSpPr/>
          <p:nvPr/>
        </p:nvSpPr>
        <p:spPr>
          <a:xfrm>
            <a:off x="560250" y="933305"/>
            <a:ext cx="759880" cy="676060"/>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S"/>
          </a:p>
        </p:txBody>
      </p:sp>
      <p:sp>
        <p:nvSpPr>
          <p:cNvPr id="11" name="Rectangle 11">
            <a:extLst>
              <a:ext uri="{FF2B5EF4-FFF2-40B4-BE49-F238E27FC236}">
                <a16:creationId xmlns:a16="http://schemas.microsoft.com/office/drawing/2014/main" id="{F779489B-AADF-4CD5-9776-3A14CD3C1C55}"/>
              </a:ext>
            </a:extLst>
          </p:cNvPr>
          <p:cNvSpPr/>
          <p:nvPr/>
        </p:nvSpPr>
        <p:spPr>
          <a:xfrm>
            <a:off x="887759" y="1583160"/>
            <a:ext cx="4708340" cy="553998"/>
          </a:xfrm>
          <a:prstGeom prst="rect">
            <a:avLst/>
          </a:prstGeom>
          <a:noFill/>
          <a:ln>
            <a:noFill/>
          </a:ln>
        </p:spPr>
        <p:txBody>
          <a:bodyPr wrap="none">
            <a:spAutoFit/>
          </a:bodyPr>
          <a:lstStyle/>
          <a:p>
            <a:pPr defTabSz="534924"/>
            <a:r>
              <a:rPr lang="en-GB" sz="1500" b="1" dirty="0">
                <a:solidFill>
                  <a:schemeClr val="bg1"/>
                </a:solidFill>
                <a:ea typeface="Open Sans Light" panose="020B0306030504020204" pitchFamily="34" charset="0"/>
                <a:cs typeface="Open Sans Light" panose="020B0306030504020204" pitchFamily="34" charset="0"/>
              </a:rPr>
              <a:t>Opens up new markets and opportunities to grow
</a:t>
            </a:r>
            <a:endParaRPr lang="es-ES" sz="1500" b="1" dirty="0">
              <a:solidFill>
                <a:schemeClr val="bg1"/>
              </a:solidFill>
              <a:ea typeface="Open Sans Light" panose="020B0306030504020204" pitchFamily="34" charset="0"/>
              <a:cs typeface="Open Sans Light" panose="020B0306030504020204" pitchFamily="34" charset="0"/>
            </a:endParaRPr>
          </a:p>
        </p:txBody>
      </p:sp>
      <p:sp>
        <p:nvSpPr>
          <p:cNvPr id="12" name="TextBox 33">
            <a:extLst>
              <a:ext uri="{FF2B5EF4-FFF2-40B4-BE49-F238E27FC236}">
                <a16:creationId xmlns:a16="http://schemas.microsoft.com/office/drawing/2014/main" id="{804D516A-B33F-477C-8D8A-507E11135FC3}"/>
              </a:ext>
            </a:extLst>
          </p:cNvPr>
          <p:cNvSpPr txBox="1"/>
          <p:nvPr/>
        </p:nvSpPr>
        <p:spPr>
          <a:xfrm>
            <a:off x="486394" y="2095740"/>
            <a:ext cx="8223040" cy="1338828"/>
          </a:xfrm>
          <a:prstGeom prst="rect">
            <a:avLst/>
          </a:prstGeom>
          <a:noFill/>
        </p:spPr>
        <p:txBody>
          <a:bodyPr wrap="square" rtlCol="0">
            <a:spAutoFit/>
          </a:bodyPr>
          <a:lstStyle/>
          <a:p>
            <a:pPr marL="285750" indent="-285750" algn="just" defTabSz="534924">
              <a:spcAft>
                <a:spcPts val="1800"/>
              </a:spcAft>
              <a:buFont typeface="Arial" panose="020B0604020202020204" pitchFamily="34" charset="0"/>
              <a:buChar char="•"/>
            </a:pPr>
            <a:r>
              <a:rPr lang="en-GB" dirty="0">
                <a:solidFill>
                  <a:schemeClr val="tx1">
                    <a:lumMod val="75000"/>
                    <a:lumOff val="25000"/>
                  </a:schemeClr>
                </a:solidFill>
              </a:rPr>
              <a:t>Circular solutions can also create new markets or niches</a:t>
            </a:r>
            <a:r>
              <a:rPr lang="es-ES" dirty="0">
                <a:solidFill>
                  <a:schemeClr val="tx1">
                    <a:lumMod val="75000"/>
                    <a:lumOff val="25000"/>
                  </a:schemeClr>
                </a:solidFill>
              </a:rPr>
              <a:t>.</a:t>
            </a:r>
          </a:p>
          <a:p>
            <a:pPr algn="just" defTabSz="534924">
              <a:spcAft>
                <a:spcPts val="1800"/>
              </a:spcAft>
            </a:pPr>
            <a:r>
              <a:rPr lang="en-GB" sz="1600" i="1" dirty="0">
                <a:solidFill>
                  <a:schemeClr val="tx1">
                    <a:lumMod val="75000"/>
                    <a:lumOff val="25000"/>
                  </a:schemeClr>
                </a:solidFill>
              </a:rPr>
              <a:t>Example: In the textile industry there are several companies that produce threads from discarded garments or textile waste. Since consumers are looking for sustainable clothing, it grows in a separate market that exists alongside the regular textile market</a:t>
            </a:r>
            <a:r>
              <a:rPr lang="es-ES" sz="1600" i="1" dirty="0">
                <a:solidFill>
                  <a:schemeClr val="tx1">
                    <a:lumMod val="75000"/>
                    <a:lumOff val="25000"/>
                  </a:schemeClr>
                </a:solidFill>
              </a:rPr>
              <a:t>.</a:t>
            </a:r>
          </a:p>
        </p:txBody>
      </p:sp>
      <p:sp>
        <p:nvSpPr>
          <p:cNvPr id="15" name="Rectángulo 14">
            <a:extLst>
              <a:ext uri="{FF2B5EF4-FFF2-40B4-BE49-F238E27FC236}">
                <a16:creationId xmlns:a16="http://schemas.microsoft.com/office/drawing/2014/main" id="{10DA66E3-5B42-4B06-B0A3-E84D7D00FE80}"/>
              </a:ext>
            </a:extLst>
          </p:cNvPr>
          <p:cNvSpPr/>
          <p:nvPr/>
        </p:nvSpPr>
        <p:spPr>
          <a:xfrm>
            <a:off x="370136" y="1984705"/>
            <a:ext cx="8403728" cy="3939990"/>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CuadroTexto 12">
            <a:extLst>
              <a:ext uri="{FF2B5EF4-FFF2-40B4-BE49-F238E27FC236}">
                <a16:creationId xmlns:a16="http://schemas.microsoft.com/office/drawing/2014/main" id="{30507C32-8550-46BB-AA77-8DA47808B13C}"/>
              </a:ext>
            </a:extLst>
          </p:cNvPr>
          <p:cNvSpPr txBox="1"/>
          <p:nvPr/>
        </p:nvSpPr>
        <p:spPr>
          <a:xfrm>
            <a:off x="460545" y="6003433"/>
            <a:ext cx="8342096" cy="253916"/>
          </a:xfrm>
          <a:prstGeom prst="rect">
            <a:avLst/>
          </a:prstGeom>
          <a:noFill/>
        </p:spPr>
        <p:txBody>
          <a:bodyPr wrap="square" rtlCol="0">
            <a:spAutoFit/>
          </a:bodyPr>
          <a:lstStyle/>
          <a:p>
            <a:r>
              <a:rPr lang="es-ES" sz="1050" b="1" dirty="0"/>
              <a:t>Fuente: </a:t>
            </a:r>
            <a:r>
              <a:rPr lang="es-ES" sz="1050" dirty="0"/>
              <a:t>DG </a:t>
            </a:r>
            <a:r>
              <a:rPr lang="es-ES" sz="1050" dirty="0" err="1"/>
              <a:t>Environment</a:t>
            </a:r>
            <a:r>
              <a:rPr lang="es-ES" sz="1050" dirty="0"/>
              <a:t>. KPMG</a:t>
            </a:r>
            <a:r>
              <a:rPr lang="es-ES" sz="1050" b="1" dirty="0"/>
              <a:t>.</a:t>
            </a:r>
            <a:endParaRPr lang="es-ES" sz="1050" dirty="0"/>
          </a:p>
        </p:txBody>
      </p:sp>
      <p:pic>
        <p:nvPicPr>
          <p:cNvPr id="3" name="Imagen 2">
            <a:extLst>
              <a:ext uri="{FF2B5EF4-FFF2-40B4-BE49-F238E27FC236}">
                <a16:creationId xmlns:a16="http://schemas.microsoft.com/office/drawing/2014/main" id="{9E637B7C-05FA-4DCA-8A75-019CE069229A}"/>
              </a:ext>
            </a:extLst>
          </p:cNvPr>
          <p:cNvPicPr>
            <a:picLocks noChangeAspect="1"/>
          </p:cNvPicPr>
          <p:nvPr/>
        </p:nvPicPr>
        <p:blipFill>
          <a:blip r:embed="rId2">
            <a:duotone>
              <a:schemeClr val="accent1">
                <a:shade val="45000"/>
                <a:satMod val="135000"/>
              </a:schemeClr>
              <a:prstClr val="white"/>
            </a:duotone>
          </a:blip>
          <a:stretch>
            <a:fillRect/>
          </a:stretch>
        </p:blipFill>
        <p:spPr>
          <a:xfrm>
            <a:off x="727701" y="1010833"/>
            <a:ext cx="392539" cy="493589"/>
          </a:xfrm>
          <a:prstGeom prst="rect">
            <a:avLst/>
          </a:prstGeom>
        </p:spPr>
      </p:pic>
    </p:spTree>
    <p:extLst>
      <p:ext uri="{BB962C8B-B14F-4D97-AF65-F5344CB8AC3E}">
        <p14:creationId xmlns:p14="http://schemas.microsoft.com/office/powerpoint/2010/main" val="3371552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1"/>
          <p:cNvSpPr txBox="1">
            <a:spLocks/>
          </p:cNvSpPr>
          <p:nvPr/>
        </p:nvSpPr>
        <p:spPr>
          <a:xfrm>
            <a:off x="615936" y="1230592"/>
            <a:ext cx="7912127" cy="4349927"/>
          </a:xfrm>
          <a:prstGeom prst="rect">
            <a:avLst/>
          </a:prstGeom>
        </p:spPr>
        <p:txBody>
          <a:bodyPr vert="horz" lIns="68580" tIns="34290" rIns="68580" bIns="34290" rtlCol="0">
            <a:normAutofit lnSpcReduction="10000"/>
          </a:bodyPr>
          <a:lstStyle>
            <a:lvl1pPr marL="0" indent="0" algn="l" defTabSz="914400" rtl="0" eaLnBrk="1" latinLnBrk="0" hangingPunct="1">
              <a:lnSpc>
                <a:spcPct val="90000"/>
              </a:lnSpc>
              <a:spcBef>
                <a:spcPts val="1000"/>
              </a:spcBef>
              <a:buClr>
                <a:schemeClr val="accent1"/>
              </a:buClr>
              <a:buFont typeface="Arial" panose="020B0604020202020204" pitchFamily="34" charset="0"/>
              <a:buNone/>
              <a:defRPr sz="2000" b="0" kern="1200">
                <a:solidFill>
                  <a:schemeClr val="accent6"/>
                </a:solidFill>
                <a:latin typeface="+mn-lt"/>
                <a:ea typeface="+mn-ea"/>
                <a:cs typeface="+mn-cs"/>
              </a:defRPr>
            </a:lvl1pPr>
            <a:lvl2pPr marL="457200" indent="0" algn="ctr" defTabSz="914400" rtl="0" eaLnBrk="1" latinLnBrk="0" hangingPunct="1">
              <a:lnSpc>
                <a:spcPct val="90000"/>
              </a:lnSpc>
              <a:spcBef>
                <a:spcPts val="500"/>
              </a:spcBef>
              <a:buClr>
                <a:schemeClr val="accent1"/>
              </a:buClr>
              <a:buFont typeface="Arial" panose="020B0604020202020204" pitchFamily="34" charset="0"/>
              <a:buNone/>
              <a:defRPr sz="2000" kern="1200">
                <a:solidFill>
                  <a:schemeClr val="accent6"/>
                </a:solidFill>
                <a:latin typeface="+mj-lt"/>
                <a:ea typeface="+mn-ea"/>
                <a:cs typeface="+mn-cs"/>
              </a:defRPr>
            </a:lvl2pPr>
            <a:lvl3pPr marL="914400" indent="0" algn="ctr" defTabSz="914400" rtl="0" eaLnBrk="1" latinLnBrk="0" hangingPunct="1">
              <a:lnSpc>
                <a:spcPct val="90000"/>
              </a:lnSpc>
              <a:spcBef>
                <a:spcPts val="500"/>
              </a:spcBef>
              <a:buClr>
                <a:schemeClr val="accent1"/>
              </a:buClr>
              <a:buFont typeface="Arial" panose="020B0604020202020204" pitchFamily="34" charset="0"/>
              <a:buNone/>
              <a:defRPr sz="1800" kern="1200">
                <a:solidFill>
                  <a:schemeClr val="accent6"/>
                </a:solidFill>
                <a:latin typeface="+mj-lt"/>
                <a:ea typeface="+mn-ea"/>
                <a:cs typeface="+mn-cs"/>
              </a:defRPr>
            </a:lvl3pPr>
            <a:lvl4pPr marL="1371600" indent="0" algn="ctr" defTabSz="914400" rtl="0" eaLnBrk="1" latinLnBrk="0" hangingPunct="1">
              <a:lnSpc>
                <a:spcPct val="90000"/>
              </a:lnSpc>
              <a:spcBef>
                <a:spcPts val="500"/>
              </a:spcBef>
              <a:buClr>
                <a:schemeClr val="accent1"/>
              </a:buClr>
              <a:buFont typeface="Arial" panose="020B0604020202020204" pitchFamily="34" charset="0"/>
              <a:buNone/>
              <a:defRPr sz="1600" kern="1200">
                <a:solidFill>
                  <a:schemeClr val="accent6"/>
                </a:solidFill>
                <a:latin typeface="+mj-lt"/>
                <a:ea typeface="+mn-ea"/>
                <a:cs typeface="+mn-cs"/>
              </a:defRPr>
            </a:lvl4pPr>
            <a:lvl5pPr marL="1828800" indent="0" algn="ctr" defTabSz="914400" rtl="0" eaLnBrk="1" latinLnBrk="0" hangingPunct="1">
              <a:lnSpc>
                <a:spcPct val="90000"/>
              </a:lnSpc>
              <a:spcBef>
                <a:spcPts val="500"/>
              </a:spcBef>
              <a:buClr>
                <a:schemeClr val="accent1"/>
              </a:buClr>
              <a:buFont typeface="Arial" panose="020B0604020202020204" pitchFamily="34" charset="0"/>
              <a:buNone/>
              <a:defRPr sz="1600" kern="1200">
                <a:solidFill>
                  <a:schemeClr val="accent6"/>
                </a:solidFill>
                <a:latin typeface="+mj-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GB" sz="3200" i="1" dirty="0">
                <a:solidFill>
                  <a:schemeClr val="tx1">
                    <a:lumMod val="75000"/>
                    <a:lumOff val="25000"/>
                  </a:schemeClr>
                </a:solidFill>
                <a:latin typeface="Arial" panose="020B0604020202020204" pitchFamily="34" charset="0"/>
                <a:cs typeface="Arial" panose="020B0604020202020204" pitchFamily="34" charset="0"/>
              </a:rPr>
              <a:t>What is the Circular Economy?</a:t>
            </a:r>
          </a:p>
          <a:p>
            <a:pPr algn="ctr"/>
            <a:r>
              <a:rPr lang="en-GB" sz="3200" i="1" dirty="0">
                <a:solidFill>
                  <a:schemeClr val="tx1">
                    <a:lumMod val="75000"/>
                    <a:lumOff val="25000"/>
                  </a:schemeClr>
                </a:solidFill>
                <a:latin typeface="Arial" panose="020B0604020202020204" pitchFamily="34" charset="0"/>
                <a:cs typeface="Arial" panose="020B0604020202020204" pitchFamily="34" charset="0"/>
              </a:rPr>
              <a:t>From waste to recourse</a:t>
            </a:r>
          </a:p>
          <a:p>
            <a:pPr algn="ctr"/>
            <a:endParaRPr lang="es-ES" sz="2100" dirty="0">
              <a:solidFill>
                <a:schemeClr val="tx1">
                  <a:lumMod val="75000"/>
                  <a:lumOff val="25000"/>
                </a:schemeClr>
              </a:solidFill>
              <a:latin typeface="Arial" panose="020B0604020202020204" pitchFamily="34" charset="0"/>
              <a:cs typeface="Arial" panose="020B0604020202020204" pitchFamily="34" charset="0"/>
            </a:endParaRPr>
          </a:p>
          <a:p>
            <a:pPr algn="ctr"/>
            <a:endParaRPr lang="es-ES" sz="2100" dirty="0">
              <a:solidFill>
                <a:schemeClr val="tx1">
                  <a:lumMod val="75000"/>
                  <a:lumOff val="25000"/>
                </a:schemeClr>
              </a:solidFill>
              <a:latin typeface="Arial" panose="020B0604020202020204" pitchFamily="34" charset="0"/>
              <a:cs typeface="Arial" panose="020B0604020202020204" pitchFamily="34" charset="0"/>
            </a:endParaRPr>
          </a:p>
          <a:p>
            <a:pPr marL="285750" indent="-285750" algn="just">
              <a:spcBef>
                <a:spcPts val="0"/>
              </a:spcBef>
              <a:spcAft>
                <a:spcPts val="1800"/>
              </a:spcAft>
              <a:buFont typeface="Wingdings" panose="05000000000000000000" pitchFamily="2" charset="2"/>
              <a:buChar char="ü"/>
            </a:pPr>
            <a:endParaRPr lang="es-ES" sz="1800" dirty="0">
              <a:solidFill>
                <a:schemeClr val="tx1">
                  <a:lumMod val="75000"/>
                  <a:lumOff val="25000"/>
                </a:schemeClr>
              </a:solidFill>
              <a:latin typeface="Arial" panose="020B0604020202020204" pitchFamily="34" charset="0"/>
              <a:cs typeface="Arial" panose="020B0604020202020204" pitchFamily="34" charset="0"/>
            </a:endParaRPr>
          </a:p>
          <a:p>
            <a:pPr marL="285750" indent="-285750" algn="just">
              <a:spcBef>
                <a:spcPts val="0"/>
              </a:spcBef>
              <a:spcAft>
                <a:spcPts val="1800"/>
              </a:spcAft>
              <a:buFont typeface="Wingdings" panose="05000000000000000000" pitchFamily="2" charset="2"/>
              <a:buChar char="ü"/>
            </a:pPr>
            <a:r>
              <a:rPr lang="es-ES" sz="1800" dirty="0" err="1">
                <a:solidFill>
                  <a:schemeClr val="tx1">
                    <a:lumMod val="75000"/>
                    <a:lumOff val="25000"/>
                  </a:schemeClr>
                </a:solidFill>
                <a:latin typeface="Arial" panose="020B0604020202020204" pitchFamily="34" charset="0"/>
                <a:cs typeface="Arial" panose="020B0604020202020204" pitchFamily="34" charset="0"/>
              </a:rPr>
              <a:t>Every</a:t>
            </a:r>
            <a:r>
              <a:rPr lang="es-ES" sz="1800" dirty="0">
                <a:solidFill>
                  <a:schemeClr val="tx1">
                    <a:lumMod val="75000"/>
                    <a:lumOff val="25000"/>
                  </a:schemeClr>
                </a:solidFill>
                <a:latin typeface="Arial" panose="020B0604020202020204" pitchFamily="34" charset="0"/>
                <a:cs typeface="Arial" panose="020B0604020202020204" pitchFamily="34" charset="0"/>
              </a:rPr>
              <a:t> </a:t>
            </a:r>
            <a:r>
              <a:rPr lang="es-ES" sz="1800" dirty="0" err="1">
                <a:solidFill>
                  <a:schemeClr val="tx1">
                    <a:lumMod val="75000"/>
                    <a:lumOff val="25000"/>
                  </a:schemeClr>
                </a:solidFill>
                <a:latin typeface="Arial" panose="020B0604020202020204" pitchFamily="34" charset="0"/>
                <a:cs typeface="Arial" panose="020B0604020202020204" pitchFamily="34" charset="0"/>
              </a:rPr>
              <a:t>is</a:t>
            </a:r>
            <a:r>
              <a:rPr lang="es-ES" sz="1800" dirty="0">
                <a:solidFill>
                  <a:schemeClr val="tx1">
                    <a:lumMod val="75000"/>
                    <a:lumOff val="25000"/>
                  </a:schemeClr>
                </a:solidFill>
                <a:latin typeface="Arial" panose="020B0604020202020204" pitchFamily="34" charset="0"/>
                <a:cs typeface="Arial" panose="020B0604020202020204" pitchFamily="34" charset="0"/>
              </a:rPr>
              <a:t> </a:t>
            </a:r>
            <a:r>
              <a:rPr lang="es-ES" sz="1800" dirty="0" err="1">
                <a:solidFill>
                  <a:schemeClr val="tx1">
                    <a:lumMod val="75000"/>
                    <a:lumOff val="25000"/>
                  </a:schemeClr>
                </a:solidFill>
                <a:latin typeface="Arial" panose="020B0604020202020204" pitchFamily="34" charset="0"/>
                <a:cs typeface="Arial" panose="020B0604020202020204" pitchFamily="34" charset="0"/>
              </a:rPr>
              <a:t>talking</a:t>
            </a:r>
            <a:r>
              <a:rPr lang="es-ES" sz="1800" dirty="0">
                <a:solidFill>
                  <a:schemeClr val="tx1">
                    <a:lumMod val="75000"/>
                    <a:lumOff val="25000"/>
                  </a:schemeClr>
                </a:solidFill>
                <a:latin typeface="Arial" panose="020B0604020202020204" pitchFamily="34" charset="0"/>
                <a:cs typeface="Arial" panose="020B0604020202020204" pitchFamily="34" charset="0"/>
              </a:rPr>
              <a:t> </a:t>
            </a:r>
            <a:r>
              <a:rPr lang="es-ES" sz="1800" dirty="0" err="1">
                <a:solidFill>
                  <a:schemeClr val="tx1">
                    <a:lumMod val="75000"/>
                    <a:lumOff val="25000"/>
                  </a:schemeClr>
                </a:solidFill>
                <a:latin typeface="Arial" panose="020B0604020202020204" pitchFamily="34" charset="0"/>
                <a:cs typeface="Arial" panose="020B0604020202020204" pitchFamily="34" charset="0"/>
              </a:rPr>
              <a:t>about</a:t>
            </a:r>
            <a:r>
              <a:rPr lang="es-ES" sz="1800" dirty="0">
                <a:solidFill>
                  <a:schemeClr val="tx1">
                    <a:lumMod val="75000"/>
                    <a:lumOff val="25000"/>
                  </a:schemeClr>
                </a:solidFill>
                <a:latin typeface="Arial" panose="020B0604020202020204" pitchFamily="34" charset="0"/>
                <a:cs typeface="Arial" panose="020B0604020202020204" pitchFamily="34" charset="0"/>
              </a:rPr>
              <a:t> Circular </a:t>
            </a:r>
            <a:r>
              <a:rPr lang="es-ES" sz="1800" dirty="0" err="1">
                <a:solidFill>
                  <a:schemeClr val="tx1">
                    <a:lumMod val="75000"/>
                    <a:lumOff val="25000"/>
                  </a:schemeClr>
                </a:solidFill>
                <a:latin typeface="Arial" panose="020B0604020202020204" pitchFamily="34" charset="0"/>
                <a:cs typeface="Arial" panose="020B0604020202020204" pitchFamily="34" charset="0"/>
              </a:rPr>
              <a:t>Economy</a:t>
            </a:r>
            <a:r>
              <a:rPr lang="es-ES" sz="1800" dirty="0">
                <a:solidFill>
                  <a:schemeClr val="tx1">
                    <a:lumMod val="75000"/>
                    <a:lumOff val="25000"/>
                  </a:schemeClr>
                </a:solidFill>
                <a:latin typeface="Arial" panose="020B0604020202020204" pitchFamily="34" charset="0"/>
                <a:cs typeface="Arial" panose="020B0604020202020204" pitchFamily="34" charset="0"/>
              </a:rPr>
              <a:t>... </a:t>
            </a:r>
            <a:r>
              <a:rPr lang="es-ES" sz="1800" dirty="0" err="1">
                <a:solidFill>
                  <a:schemeClr val="tx1">
                    <a:lumMod val="75000"/>
                    <a:lumOff val="25000"/>
                  </a:schemeClr>
                </a:solidFill>
                <a:latin typeface="Arial" panose="020B0604020202020204" pitchFamily="34" charset="0"/>
                <a:cs typeface="Arial" panose="020B0604020202020204" pitchFamily="34" charset="0"/>
              </a:rPr>
              <a:t>But</a:t>
            </a:r>
            <a:r>
              <a:rPr lang="es-ES" sz="1800" dirty="0">
                <a:solidFill>
                  <a:schemeClr val="tx1">
                    <a:lumMod val="75000"/>
                    <a:lumOff val="25000"/>
                  </a:schemeClr>
                </a:solidFill>
                <a:latin typeface="Arial" panose="020B0604020202020204" pitchFamily="34" charset="0"/>
                <a:cs typeface="Arial" panose="020B0604020202020204" pitchFamily="34" charset="0"/>
              </a:rPr>
              <a:t> </a:t>
            </a:r>
            <a:r>
              <a:rPr lang="es-ES" sz="1800" dirty="0" err="1">
                <a:solidFill>
                  <a:schemeClr val="tx1">
                    <a:lumMod val="75000"/>
                    <a:lumOff val="25000"/>
                  </a:schemeClr>
                </a:solidFill>
                <a:latin typeface="Arial" panose="020B0604020202020204" pitchFamily="34" charset="0"/>
                <a:cs typeface="Arial" panose="020B0604020202020204" pitchFamily="34" charset="0"/>
              </a:rPr>
              <a:t>really</a:t>
            </a:r>
            <a:r>
              <a:rPr lang="es-ES" sz="1800" dirty="0">
                <a:solidFill>
                  <a:schemeClr val="tx1">
                    <a:lumMod val="75000"/>
                    <a:lumOff val="25000"/>
                  </a:schemeClr>
                </a:solidFill>
                <a:latin typeface="Arial" panose="020B0604020202020204" pitchFamily="34" charset="0"/>
                <a:cs typeface="Arial" panose="020B0604020202020204" pitchFamily="34" charset="0"/>
              </a:rPr>
              <a:t> </a:t>
            </a:r>
            <a:r>
              <a:rPr lang="es-ES" sz="1800" dirty="0" err="1">
                <a:solidFill>
                  <a:schemeClr val="tx1">
                    <a:lumMod val="75000"/>
                    <a:lumOff val="25000"/>
                  </a:schemeClr>
                </a:solidFill>
                <a:latin typeface="Arial" panose="020B0604020202020204" pitchFamily="34" charset="0"/>
                <a:cs typeface="Arial" panose="020B0604020202020204" pitchFamily="34" charset="0"/>
              </a:rPr>
              <a:t>very</a:t>
            </a:r>
            <a:r>
              <a:rPr lang="es-ES" sz="1800" dirty="0">
                <a:solidFill>
                  <a:schemeClr val="tx1">
                    <a:lumMod val="75000"/>
                    <a:lumOff val="25000"/>
                  </a:schemeClr>
                </a:solidFill>
                <a:latin typeface="Arial" panose="020B0604020202020204" pitchFamily="34" charset="0"/>
                <a:cs typeface="Arial" panose="020B0604020202020204" pitchFamily="34" charset="0"/>
              </a:rPr>
              <a:t> </a:t>
            </a:r>
            <a:r>
              <a:rPr lang="es-ES" sz="1800" dirty="0" err="1">
                <a:solidFill>
                  <a:schemeClr val="tx1">
                    <a:lumMod val="75000"/>
                    <a:lumOff val="25000"/>
                  </a:schemeClr>
                </a:solidFill>
                <a:latin typeface="Arial" panose="020B0604020202020204" pitchFamily="34" charset="0"/>
                <a:cs typeface="Arial" panose="020B0604020202020204" pitchFamily="34" charset="0"/>
              </a:rPr>
              <a:t>few</a:t>
            </a:r>
            <a:r>
              <a:rPr lang="es-ES" sz="1800" dirty="0">
                <a:solidFill>
                  <a:schemeClr val="tx1">
                    <a:lumMod val="75000"/>
                    <a:lumOff val="25000"/>
                  </a:schemeClr>
                </a:solidFill>
                <a:latin typeface="Arial" panose="020B0604020202020204" pitchFamily="34" charset="0"/>
                <a:cs typeface="Arial" panose="020B0604020202020204" pitchFamily="34" charset="0"/>
              </a:rPr>
              <a:t> </a:t>
            </a:r>
            <a:r>
              <a:rPr lang="es-ES" sz="1800" dirty="0" err="1">
                <a:solidFill>
                  <a:schemeClr val="tx1">
                    <a:lumMod val="75000"/>
                    <a:lumOff val="25000"/>
                  </a:schemeClr>
                </a:solidFill>
                <a:latin typeface="Arial" panose="020B0604020202020204" pitchFamily="34" charset="0"/>
                <a:cs typeface="Arial" panose="020B0604020202020204" pitchFamily="34" charset="0"/>
              </a:rPr>
              <a:t>know</a:t>
            </a:r>
            <a:r>
              <a:rPr lang="es-ES" sz="1800" dirty="0">
                <a:solidFill>
                  <a:schemeClr val="tx1">
                    <a:lumMod val="75000"/>
                    <a:lumOff val="25000"/>
                  </a:schemeClr>
                </a:solidFill>
                <a:latin typeface="Arial" panose="020B0604020202020204" pitchFamily="34" charset="0"/>
                <a:cs typeface="Arial" panose="020B0604020202020204" pitchFamily="34" charset="0"/>
              </a:rPr>
              <a:t> </a:t>
            </a:r>
            <a:r>
              <a:rPr lang="es-ES" sz="1800" dirty="0" err="1">
                <a:solidFill>
                  <a:schemeClr val="tx1">
                    <a:lumMod val="75000"/>
                    <a:lumOff val="25000"/>
                  </a:schemeClr>
                </a:solidFill>
                <a:latin typeface="Arial" panose="020B0604020202020204" pitchFamily="34" charset="0"/>
                <a:cs typeface="Arial" panose="020B0604020202020204" pitchFamily="34" charset="0"/>
              </a:rPr>
              <a:t>exactly</a:t>
            </a:r>
            <a:r>
              <a:rPr lang="es-ES" sz="1800" dirty="0">
                <a:solidFill>
                  <a:schemeClr val="tx1">
                    <a:lumMod val="75000"/>
                    <a:lumOff val="25000"/>
                  </a:schemeClr>
                </a:solidFill>
                <a:latin typeface="Arial" panose="020B0604020202020204" pitchFamily="34" charset="0"/>
                <a:cs typeface="Arial" panose="020B0604020202020204" pitchFamily="34" charset="0"/>
              </a:rPr>
              <a:t> </a:t>
            </a:r>
            <a:r>
              <a:rPr lang="es-ES" sz="1800" dirty="0" err="1">
                <a:solidFill>
                  <a:schemeClr val="tx1">
                    <a:lumMod val="75000"/>
                    <a:lumOff val="25000"/>
                  </a:schemeClr>
                </a:solidFill>
                <a:latin typeface="Arial" panose="020B0604020202020204" pitchFamily="34" charset="0"/>
                <a:cs typeface="Arial" panose="020B0604020202020204" pitchFamily="34" charset="0"/>
              </a:rPr>
              <a:t>what</a:t>
            </a:r>
            <a:r>
              <a:rPr lang="es-ES" sz="1800" dirty="0">
                <a:solidFill>
                  <a:schemeClr val="tx1">
                    <a:lumMod val="75000"/>
                    <a:lumOff val="25000"/>
                  </a:schemeClr>
                </a:solidFill>
                <a:latin typeface="Arial" panose="020B0604020202020204" pitchFamily="34" charset="0"/>
                <a:cs typeface="Arial" panose="020B0604020202020204" pitchFamily="34" charset="0"/>
              </a:rPr>
              <a:t> </a:t>
            </a:r>
            <a:r>
              <a:rPr lang="es-ES" sz="1800" dirty="0" err="1">
                <a:solidFill>
                  <a:schemeClr val="tx1">
                    <a:lumMod val="75000"/>
                    <a:lumOff val="25000"/>
                  </a:schemeClr>
                </a:solidFill>
                <a:latin typeface="Arial" panose="020B0604020202020204" pitchFamily="34" charset="0"/>
                <a:cs typeface="Arial" panose="020B0604020202020204" pitchFamily="34" charset="0"/>
              </a:rPr>
              <a:t>it</a:t>
            </a:r>
            <a:r>
              <a:rPr lang="es-ES" sz="1800" dirty="0">
                <a:solidFill>
                  <a:schemeClr val="tx1">
                    <a:lumMod val="75000"/>
                    <a:lumOff val="25000"/>
                  </a:schemeClr>
                </a:solidFill>
                <a:latin typeface="Arial" panose="020B0604020202020204" pitchFamily="34" charset="0"/>
                <a:cs typeface="Arial" panose="020B0604020202020204" pitchFamily="34" charset="0"/>
              </a:rPr>
              <a:t> </a:t>
            </a:r>
            <a:r>
              <a:rPr lang="es-ES" sz="1800" dirty="0" err="1">
                <a:solidFill>
                  <a:schemeClr val="tx1">
                    <a:lumMod val="75000"/>
                    <a:lumOff val="25000"/>
                  </a:schemeClr>
                </a:solidFill>
                <a:latin typeface="Arial" panose="020B0604020202020204" pitchFamily="34" charset="0"/>
                <a:cs typeface="Arial" panose="020B0604020202020204" pitchFamily="34" charset="0"/>
              </a:rPr>
              <a:t>means</a:t>
            </a:r>
            <a:r>
              <a:rPr lang="es-ES" sz="1800" dirty="0">
                <a:solidFill>
                  <a:schemeClr val="tx1">
                    <a:lumMod val="75000"/>
                    <a:lumOff val="25000"/>
                  </a:schemeClr>
                </a:solidFill>
                <a:latin typeface="Arial" panose="020B0604020202020204" pitchFamily="34" charset="0"/>
                <a:cs typeface="Arial" panose="020B0604020202020204" pitchFamily="34" charset="0"/>
              </a:rPr>
              <a:t>.</a:t>
            </a:r>
          </a:p>
          <a:p>
            <a:pPr marL="285750" indent="-285750" algn="just">
              <a:spcBef>
                <a:spcPts val="0"/>
              </a:spcBef>
              <a:spcAft>
                <a:spcPts val="1800"/>
              </a:spcAft>
              <a:buFont typeface="Wingdings" panose="05000000000000000000" pitchFamily="2" charset="2"/>
              <a:buChar char="ü"/>
            </a:pPr>
            <a:r>
              <a:rPr lang="es-ES" sz="1800" dirty="0" err="1">
                <a:solidFill>
                  <a:schemeClr val="tx1">
                    <a:lumMod val="75000"/>
                    <a:lumOff val="25000"/>
                  </a:schemeClr>
                </a:solidFill>
                <a:latin typeface="Arial" panose="020B0604020202020204" pitchFamily="34" charset="0"/>
                <a:cs typeface="Arial" panose="020B0604020202020204" pitchFamily="34" charset="0"/>
              </a:rPr>
              <a:t>Most</a:t>
            </a:r>
            <a:r>
              <a:rPr lang="es-ES" sz="1800" dirty="0">
                <a:solidFill>
                  <a:schemeClr val="tx1">
                    <a:lumMod val="75000"/>
                    <a:lumOff val="25000"/>
                  </a:schemeClr>
                </a:solidFill>
                <a:latin typeface="Arial" panose="020B0604020202020204" pitchFamily="34" charset="0"/>
                <a:cs typeface="Arial" panose="020B0604020202020204" pitchFamily="34" charset="0"/>
              </a:rPr>
              <a:t> </a:t>
            </a:r>
            <a:r>
              <a:rPr lang="es-ES" sz="1800" dirty="0" err="1">
                <a:solidFill>
                  <a:schemeClr val="tx1">
                    <a:lumMod val="75000"/>
                    <a:lumOff val="25000"/>
                  </a:schemeClr>
                </a:solidFill>
                <a:latin typeface="Arial" panose="020B0604020202020204" pitchFamily="34" charset="0"/>
                <a:cs typeface="Arial" panose="020B0604020202020204" pitchFamily="34" charset="0"/>
              </a:rPr>
              <a:t>people</a:t>
            </a:r>
            <a:r>
              <a:rPr lang="es-ES" sz="1800" dirty="0">
                <a:solidFill>
                  <a:schemeClr val="tx1">
                    <a:lumMod val="75000"/>
                    <a:lumOff val="25000"/>
                  </a:schemeClr>
                </a:solidFill>
                <a:latin typeface="Arial" panose="020B0604020202020204" pitchFamily="34" charset="0"/>
                <a:cs typeface="Arial" panose="020B0604020202020204" pitchFamily="34" charset="0"/>
              </a:rPr>
              <a:t> </a:t>
            </a:r>
            <a:r>
              <a:rPr lang="es-ES" sz="1800" dirty="0" err="1">
                <a:solidFill>
                  <a:schemeClr val="tx1">
                    <a:lumMod val="75000"/>
                    <a:lumOff val="25000"/>
                  </a:schemeClr>
                </a:solidFill>
                <a:latin typeface="Arial" panose="020B0604020202020204" pitchFamily="34" charset="0"/>
                <a:cs typeface="Arial" panose="020B0604020202020204" pitchFamily="34" charset="0"/>
              </a:rPr>
              <a:t>think</a:t>
            </a:r>
            <a:r>
              <a:rPr lang="es-ES" sz="1800" dirty="0">
                <a:solidFill>
                  <a:schemeClr val="tx1">
                    <a:lumMod val="75000"/>
                    <a:lumOff val="25000"/>
                  </a:schemeClr>
                </a:solidFill>
                <a:latin typeface="Arial" panose="020B0604020202020204" pitchFamily="34" charset="0"/>
                <a:cs typeface="Arial" panose="020B0604020202020204" pitchFamily="34" charset="0"/>
              </a:rPr>
              <a:t> </a:t>
            </a:r>
            <a:r>
              <a:rPr lang="es-ES" sz="1800" dirty="0" err="1">
                <a:solidFill>
                  <a:schemeClr val="tx1">
                    <a:lumMod val="75000"/>
                    <a:lumOff val="25000"/>
                  </a:schemeClr>
                </a:solidFill>
                <a:latin typeface="Arial" panose="020B0604020202020204" pitchFamily="34" charset="0"/>
                <a:cs typeface="Arial" panose="020B0604020202020204" pitchFamily="34" charset="0"/>
              </a:rPr>
              <a:t>that</a:t>
            </a:r>
            <a:r>
              <a:rPr lang="es-ES" sz="1800" dirty="0">
                <a:solidFill>
                  <a:schemeClr val="tx1">
                    <a:lumMod val="75000"/>
                    <a:lumOff val="25000"/>
                  </a:schemeClr>
                </a:solidFill>
                <a:latin typeface="Arial" panose="020B0604020202020204" pitchFamily="34" charset="0"/>
                <a:cs typeface="Arial" panose="020B0604020202020204" pitchFamily="34" charset="0"/>
              </a:rPr>
              <a:t> </a:t>
            </a:r>
            <a:r>
              <a:rPr lang="es-ES" sz="1800" dirty="0" err="1">
                <a:solidFill>
                  <a:schemeClr val="tx1">
                    <a:lumMod val="75000"/>
                    <a:lumOff val="25000"/>
                  </a:schemeClr>
                </a:solidFill>
                <a:latin typeface="Arial" panose="020B0604020202020204" pitchFamily="34" charset="0"/>
                <a:cs typeface="Arial" panose="020B0604020202020204" pitchFamily="34" charset="0"/>
              </a:rPr>
              <a:t>the</a:t>
            </a:r>
            <a:r>
              <a:rPr lang="es-ES" sz="1800" dirty="0">
                <a:solidFill>
                  <a:schemeClr val="tx1">
                    <a:lumMod val="75000"/>
                    <a:lumOff val="25000"/>
                  </a:schemeClr>
                </a:solidFill>
                <a:latin typeface="Arial" panose="020B0604020202020204" pitchFamily="34" charset="0"/>
                <a:cs typeface="Arial" panose="020B0604020202020204" pitchFamily="34" charset="0"/>
              </a:rPr>
              <a:t> Circular </a:t>
            </a:r>
            <a:r>
              <a:rPr lang="es-ES" sz="1800" dirty="0" err="1">
                <a:solidFill>
                  <a:schemeClr val="tx1">
                    <a:lumMod val="75000"/>
                    <a:lumOff val="25000"/>
                  </a:schemeClr>
                </a:solidFill>
                <a:latin typeface="Arial" panose="020B0604020202020204" pitchFamily="34" charset="0"/>
                <a:cs typeface="Arial" panose="020B0604020202020204" pitchFamily="34" charset="0"/>
              </a:rPr>
              <a:t>Economy</a:t>
            </a:r>
            <a:r>
              <a:rPr lang="es-ES" sz="1800" dirty="0">
                <a:solidFill>
                  <a:schemeClr val="tx1">
                    <a:lumMod val="75000"/>
                    <a:lumOff val="25000"/>
                  </a:schemeClr>
                </a:solidFill>
                <a:latin typeface="Arial" panose="020B0604020202020204" pitchFamily="34" charset="0"/>
                <a:cs typeface="Arial" panose="020B0604020202020204" pitchFamily="34" charset="0"/>
              </a:rPr>
              <a:t> </a:t>
            </a:r>
            <a:r>
              <a:rPr lang="es-ES" sz="1800" dirty="0" err="1">
                <a:solidFill>
                  <a:schemeClr val="tx1">
                    <a:lumMod val="75000"/>
                    <a:lumOff val="25000"/>
                  </a:schemeClr>
                </a:solidFill>
                <a:latin typeface="Arial" panose="020B0604020202020204" pitchFamily="34" charset="0"/>
                <a:cs typeface="Arial" panose="020B0604020202020204" pitchFamily="34" charset="0"/>
              </a:rPr>
              <a:t>refers</a:t>
            </a:r>
            <a:r>
              <a:rPr lang="es-ES" sz="1800" dirty="0">
                <a:solidFill>
                  <a:schemeClr val="tx1">
                    <a:lumMod val="75000"/>
                    <a:lumOff val="25000"/>
                  </a:schemeClr>
                </a:solidFill>
                <a:latin typeface="Arial" panose="020B0604020202020204" pitchFamily="34" charset="0"/>
                <a:cs typeface="Arial" panose="020B0604020202020204" pitchFamily="34" charset="0"/>
              </a:rPr>
              <a:t> </a:t>
            </a:r>
            <a:r>
              <a:rPr lang="es-ES" sz="1800" dirty="0" err="1">
                <a:solidFill>
                  <a:schemeClr val="tx1">
                    <a:lumMod val="75000"/>
                    <a:lumOff val="25000"/>
                  </a:schemeClr>
                </a:solidFill>
                <a:latin typeface="Arial" panose="020B0604020202020204" pitchFamily="34" charset="0"/>
                <a:cs typeface="Arial" panose="020B0604020202020204" pitchFamily="34" charset="0"/>
              </a:rPr>
              <a:t>only</a:t>
            </a:r>
            <a:r>
              <a:rPr lang="es-ES" sz="1800" dirty="0">
                <a:solidFill>
                  <a:schemeClr val="tx1">
                    <a:lumMod val="75000"/>
                    <a:lumOff val="25000"/>
                  </a:schemeClr>
                </a:solidFill>
                <a:latin typeface="Arial" panose="020B0604020202020204" pitchFamily="34" charset="0"/>
                <a:cs typeface="Arial" panose="020B0604020202020204" pitchFamily="34" charset="0"/>
              </a:rPr>
              <a:t> </a:t>
            </a:r>
            <a:r>
              <a:rPr lang="es-ES" sz="1800" dirty="0" err="1">
                <a:solidFill>
                  <a:schemeClr val="tx1">
                    <a:lumMod val="75000"/>
                    <a:lumOff val="25000"/>
                  </a:schemeClr>
                </a:solidFill>
                <a:latin typeface="Arial" panose="020B0604020202020204" pitchFamily="34" charset="0"/>
                <a:cs typeface="Arial" panose="020B0604020202020204" pitchFamily="34" charset="0"/>
              </a:rPr>
              <a:t>to</a:t>
            </a:r>
            <a:r>
              <a:rPr lang="es-ES" sz="1800" dirty="0">
                <a:solidFill>
                  <a:schemeClr val="tx1">
                    <a:lumMod val="75000"/>
                    <a:lumOff val="25000"/>
                  </a:schemeClr>
                </a:solidFill>
                <a:latin typeface="Arial" panose="020B0604020202020204" pitchFamily="34" charset="0"/>
                <a:cs typeface="Arial" panose="020B0604020202020204" pitchFamily="34" charset="0"/>
              </a:rPr>
              <a:t> </a:t>
            </a:r>
            <a:r>
              <a:rPr lang="es-ES" sz="1800" dirty="0" err="1">
                <a:solidFill>
                  <a:schemeClr val="tx1">
                    <a:lumMod val="75000"/>
                    <a:lumOff val="25000"/>
                  </a:schemeClr>
                </a:solidFill>
                <a:latin typeface="Arial" panose="020B0604020202020204" pitchFamily="34" charset="0"/>
                <a:cs typeface="Arial" panose="020B0604020202020204" pitchFamily="34" charset="0"/>
              </a:rPr>
              <a:t>waste</a:t>
            </a:r>
            <a:r>
              <a:rPr lang="es-ES" sz="1800" dirty="0">
                <a:solidFill>
                  <a:schemeClr val="tx1">
                    <a:lumMod val="75000"/>
                    <a:lumOff val="25000"/>
                  </a:schemeClr>
                </a:solidFill>
                <a:latin typeface="Arial" panose="020B0604020202020204" pitchFamily="34" charset="0"/>
                <a:cs typeface="Arial" panose="020B0604020202020204" pitchFamily="34" charset="0"/>
              </a:rPr>
              <a:t> </a:t>
            </a:r>
            <a:r>
              <a:rPr lang="es-ES" sz="1800" dirty="0" err="1">
                <a:solidFill>
                  <a:schemeClr val="tx1">
                    <a:lumMod val="75000"/>
                    <a:lumOff val="25000"/>
                  </a:schemeClr>
                </a:solidFill>
                <a:latin typeface="Arial" panose="020B0604020202020204" pitchFamily="34" charset="0"/>
                <a:cs typeface="Arial" panose="020B0604020202020204" pitchFamily="34" charset="0"/>
              </a:rPr>
              <a:t>management</a:t>
            </a:r>
            <a:r>
              <a:rPr lang="es-ES" sz="1800" dirty="0">
                <a:solidFill>
                  <a:schemeClr val="tx1">
                    <a:lumMod val="75000"/>
                    <a:lumOff val="25000"/>
                  </a:schemeClr>
                </a:solidFill>
                <a:latin typeface="Arial" panose="020B0604020202020204" pitchFamily="34" charset="0"/>
                <a:cs typeface="Arial" panose="020B0604020202020204" pitchFamily="34" charset="0"/>
              </a:rPr>
              <a:t>... </a:t>
            </a:r>
            <a:r>
              <a:rPr lang="es-ES" sz="1800" dirty="0" err="1">
                <a:solidFill>
                  <a:schemeClr val="tx1">
                    <a:lumMod val="75000"/>
                    <a:lumOff val="25000"/>
                  </a:schemeClr>
                </a:solidFill>
                <a:latin typeface="Arial" panose="020B0604020202020204" pitchFamily="34" charset="0"/>
                <a:cs typeface="Arial" panose="020B0604020202020204" pitchFamily="34" charset="0"/>
              </a:rPr>
              <a:t>But</a:t>
            </a:r>
            <a:r>
              <a:rPr lang="es-ES" sz="1800" dirty="0">
                <a:solidFill>
                  <a:schemeClr val="tx1">
                    <a:lumMod val="75000"/>
                    <a:lumOff val="25000"/>
                  </a:schemeClr>
                </a:solidFill>
                <a:latin typeface="Arial" panose="020B0604020202020204" pitchFamily="34" charset="0"/>
                <a:cs typeface="Arial" panose="020B0604020202020204" pitchFamily="34" charset="0"/>
              </a:rPr>
              <a:t> </a:t>
            </a:r>
            <a:r>
              <a:rPr lang="es-ES" sz="1800" dirty="0" err="1">
                <a:solidFill>
                  <a:schemeClr val="tx1">
                    <a:lumMod val="75000"/>
                    <a:lumOff val="25000"/>
                  </a:schemeClr>
                </a:solidFill>
                <a:latin typeface="Arial" panose="020B0604020202020204" pitchFamily="34" charset="0"/>
                <a:cs typeface="Arial" panose="020B0604020202020204" pitchFamily="34" charset="0"/>
              </a:rPr>
              <a:t>this</a:t>
            </a:r>
            <a:r>
              <a:rPr lang="es-ES" sz="1800" dirty="0">
                <a:solidFill>
                  <a:schemeClr val="tx1">
                    <a:lumMod val="75000"/>
                    <a:lumOff val="25000"/>
                  </a:schemeClr>
                </a:solidFill>
                <a:latin typeface="Arial" panose="020B0604020202020204" pitchFamily="34" charset="0"/>
                <a:cs typeface="Arial" panose="020B0604020202020204" pitchFamily="34" charset="0"/>
              </a:rPr>
              <a:t> </a:t>
            </a:r>
            <a:r>
              <a:rPr lang="es-ES" sz="1800" dirty="0" err="1">
                <a:solidFill>
                  <a:schemeClr val="tx1">
                    <a:lumMod val="75000"/>
                    <a:lumOff val="25000"/>
                  </a:schemeClr>
                </a:solidFill>
                <a:latin typeface="Arial" panose="020B0604020202020204" pitchFamily="34" charset="0"/>
                <a:cs typeface="Arial" panose="020B0604020202020204" pitchFamily="34" charset="0"/>
              </a:rPr>
              <a:t>is</a:t>
            </a:r>
            <a:r>
              <a:rPr lang="es-ES" sz="1800" dirty="0">
                <a:solidFill>
                  <a:schemeClr val="tx1">
                    <a:lumMod val="75000"/>
                    <a:lumOff val="25000"/>
                  </a:schemeClr>
                </a:solidFill>
                <a:latin typeface="Arial" panose="020B0604020202020204" pitchFamily="34" charset="0"/>
                <a:cs typeface="Arial" panose="020B0604020202020204" pitchFamily="34" charset="0"/>
              </a:rPr>
              <a:t> </a:t>
            </a:r>
            <a:r>
              <a:rPr lang="es-ES" sz="1800" dirty="0" err="1">
                <a:solidFill>
                  <a:schemeClr val="tx1">
                    <a:lumMod val="75000"/>
                    <a:lumOff val="25000"/>
                  </a:schemeClr>
                </a:solidFill>
                <a:latin typeface="Arial" panose="020B0604020202020204" pitchFamily="34" charset="0"/>
                <a:cs typeface="Arial" panose="020B0604020202020204" pitchFamily="34" charset="0"/>
              </a:rPr>
              <a:t>only</a:t>
            </a:r>
            <a:r>
              <a:rPr lang="es-ES" sz="1800" dirty="0">
                <a:solidFill>
                  <a:schemeClr val="tx1">
                    <a:lumMod val="75000"/>
                    <a:lumOff val="25000"/>
                  </a:schemeClr>
                </a:solidFill>
                <a:latin typeface="Arial" panose="020B0604020202020204" pitchFamily="34" charset="0"/>
                <a:cs typeface="Arial" panose="020B0604020202020204" pitchFamily="34" charset="0"/>
              </a:rPr>
              <a:t> a </a:t>
            </a:r>
            <a:r>
              <a:rPr lang="es-ES" sz="1800" dirty="0" err="1">
                <a:solidFill>
                  <a:schemeClr val="tx1">
                    <a:lumMod val="75000"/>
                    <a:lumOff val="25000"/>
                  </a:schemeClr>
                </a:solidFill>
                <a:latin typeface="Arial" panose="020B0604020202020204" pitchFamily="34" charset="0"/>
                <a:cs typeface="Arial" panose="020B0604020202020204" pitchFamily="34" charset="0"/>
              </a:rPr>
              <a:t>small</a:t>
            </a:r>
            <a:r>
              <a:rPr lang="es-ES" sz="1800" dirty="0">
                <a:solidFill>
                  <a:schemeClr val="tx1">
                    <a:lumMod val="75000"/>
                    <a:lumOff val="25000"/>
                  </a:schemeClr>
                </a:solidFill>
                <a:latin typeface="Arial" panose="020B0604020202020204" pitchFamily="34" charset="0"/>
                <a:cs typeface="Arial" panose="020B0604020202020204" pitchFamily="34" charset="0"/>
              </a:rPr>
              <a:t> </a:t>
            </a:r>
            <a:r>
              <a:rPr lang="es-ES" sz="1800" dirty="0" err="1">
                <a:solidFill>
                  <a:schemeClr val="tx1">
                    <a:lumMod val="75000"/>
                    <a:lumOff val="25000"/>
                  </a:schemeClr>
                </a:solidFill>
                <a:latin typeface="Arial" panose="020B0604020202020204" pitchFamily="34" charset="0"/>
                <a:cs typeface="Arial" panose="020B0604020202020204" pitchFamily="34" charset="0"/>
              </a:rPr>
              <a:t>part</a:t>
            </a:r>
            <a:r>
              <a:rPr lang="es-ES" sz="1800" dirty="0">
                <a:solidFill>
                  <a:schemeClr val="tx1">
                    <a:lumMod val="75000"/>
                    <a:lumOff val="25000"/>
                  </a:schemeClr>
                </a:solidFill>
                <a:latin typeface="Arial" panose="020B0604020202020204" pitchFamily="34" charset="0"/>
                <a:cs typeface="Arial" panose="020B0604020202020204" pitchFamily="34" charset="0"/>
              </a:rPr>
              <a:t>.</a:t>
            </a:r>
          </a:p>
          <a:p>
            <a:pPr marL="285750" indent="-285750" algn="just">
              <a:spcBef>
                <a:spcPts val="0"/>
              </a:spcBef>
              <a:spcAft>
                <a:spcPts val="1800"/>
              </a:spcAft>
              <a:buFont typeface="Wingdings" panose="05000000000000000000" pitchFamily="2" charset="2"/>
              <a:buChar char="ü"/>
            </a:pPr>
            <a:r>
              <a:rPr lang="es-ES" sz="1800" dirty="0" err="1">
                <a:solidFill>
                  <a:schemeClr val="tx1">
                    <a:lumMod val="75000"/>
                    <a:lumOff val="25000"/>
                  </a:schemeClr>
                </a:solidFill>
                <a:latin typeface="Arial" panose="020B0604020202020204" pitchFamily="34" charset="0"/>
                <a:cs typeface="Arial" panose="020B0604020202020204" pitchFamily="34" charset="0"/>
              </a:rPr>
              <a:t>Probably</a:t>
            </a:r>
            <a:r>
              <a:rPr lang="es-ES" sz="1800" dirty="0">
                <a:solidFill>
                  <a:schemeClr val="tx1">
                    <a:lumMod val="75000"/>
                    <a:lumOff val="25000"/>
                  </a:schemeClr>
                </a:solidFill>
                <a:latin typeface="Arial" panose="020B0604020202020204" pitchFamily="34" charset="0"/>
                <a:cs typeface="Arial" panose="020B0604020202020204" pitchFamily="34" charset="0"/>
              </a:rPr>
              <a:t>, </a:t>
            </a:r>
            <a:r>
              <a:rPr lang="es-ES" sz="1800" dirty="0" err="1">
                <a:solidFill>
                  <a:schemeClr val="tx1">
                    <a:lumMod val="75000"/>
                    <a:lumOff val="25000"/>
                  </a:schemeClr>
                </a:solidFill>
                <a:latin typeface="Arial" panose="020B0604020202020204" pitchFamily="34" charset="0"/>
                <a:cs typeface="Arial" panose="020B0604020202020204" pitchFamily="34" charset="0"/>
              </a:rPr>
              <a:t>if</a:t>
            </a:r>
            <a:r>
              <a:rPr lang="es-ES" sz="1800" dirty="0">
                <a:solidFill>
                  <a:schemeClr val="tx1">
                    <a:lumMod val="75000"/>
                    <a:lumOff val="25000"/>
                  </a:schemeClr>
                </a:solidFill>
                <a:latin typeface="Arial" panose="020B0604020202020204" pitchFamily="34" charset="0"/>
                <a:cs typeface="Arial" panose="020B0604020202020204" pitchFamily="34" charset="0"/>
              </a:rPr>
              <a:t> </a:t>
            </a:r>
            <a:r>
              <a:rPr lang="es-ES" sz="1800" dirty="0" err="1">
                <a:solidFill>
                  <a:schemeClr val="tx1">
                    <a:lumMod val="75000"/>
                    <a:lumOff val="25000"/>
                  </a:schemeClr>
                </a:solidFill>
                <a:latin typeface="Arial" panose="020B0604020202020204" pitchFamily="34" charset="0"/>
                <a:cs typeface="Arial" panose="020B0604020202020204" pitchFamily="34" charset="0"/>
              </a:rPr>
              <a:t>they</a:t>
            </a:r>
            <a:r>
              <a:rPr lang="es-ES" sz="1800" dirty="0">
                <a:solidFill>
                  <a:schemeClr val="tx1">
                    <a:lumMod val="75000"/>
                    <a:lumOff val="25000"/>
                  </a:schemeClr>
                </a:solidFill>
                <a:latin typeface="Arial" panose="020B0604020202020204" pitchFamily="34" charset="0"/>
                <a:cs typeface="Arial" panose="020B0604020202020204" pitchFamily="34" charset="0"/>
              </a:rPr>
              <a:t> </a:t>
            </a:r>
            <a:r>
              <a:rPr lang="es-ES" sz="1800" dirty="0" err="1">
                <a:solidFill>
                  <a:schemeClr val="tx1">
                    <a:lumMod val="75000"/>
                    <a:lumOff val="25000"/>
                  </a:schemeClr>
                </a:solidFill>
                <a:latin typeface="Arial" panose="020B0604020202020204" pitchFamily="34" charset="0"/>
                <a:cs typeface="Arial" panose="020B0604020202020204" pitchFamily="34" charset="0"/>
              </a:rPr>
              <a:t>knew</a:t>
            </a:r>
            <a:r>
              <a:rPr lang="es-ES" sz="1800" dirty="0">
                <a:solidFill>
                  <a:schemeClr val="tx1">
                    <a:lumMod val="75000"/>
                    <a:lumOff val="25000"/>
                  </a:schemeClr>
                </a:solidFill>
                <a:latin typeface="Arial" panose="020B0604020202020204" pitchFamily="34" charset="0"/>
                <a:cs typeface="Arial" panose="020B0604020202020204" pitchFamily="34" charset="0"/>
              </a:rPr>
              <a:t> </a:t>
            </a:r>
            <a:r>
              <a:rPr lang="es-ES" sz="1800" dirty="0" err="1">
                <a:solidFill>
                  <a:schemeClr val="tx1">
                    <a:lumMod val="75000"/>
                    <a:lumOff val="25000"/>
                  </a:schemeClr>
                </a:solidFill>
                <a:latin typeface="Arial" panose="020B0604020202020204" pitchFamily="34" charset="0"/>
                <a:cs typeface="Arial" panose="020B0604020202020204" pitchFamily="34" charset="0"/>
              </a:rPr>
              <a:t>the</a:t>
            </a:r>
            <a:r>
              <a:rPr lang="es-ES" sz="1800" dirty="0">
                <a:solidFill>
                  <a:schemeClr val="tx1">
                    <a:lumMod val="75000"/>
                    <a:lumOff val="25000"/>
                  </a:schemeClr>
                </a:solidFill>
                <a:latin typeface="Arial" panose="020B0604020202020204" pitchFamily="34" charset="0"/>
                <a:cs typeface="Arial" panose="020B0604020202020204" pitchFamily="34" charset="0"/>
              </a:rPr>
              <a:t> actual </a:t>
            </a:r>
            <a:r>
              <a:rPr lang="es-ES" sz="1800" dirty="0" err="1">
                <a:solidFill>
                  <a:schemeClr val="tx1">
                    <a:lumMod val="75000"/>
                    <a:lumOff val="25000"/>
                  </a:schemeClr>
                </a:solidFill>
                <a:latin typeface="Arial" panose="020B0604020202020204" pitchFamily="34" charset="0"/>
                <a:cs typeface="Arial" panose="020B0604020202020204" pitchFamily="34" charset="0"/>
              </a:rPr>
              <a:t>content</a:t>
            </a:r>
            <a:r>
              <a:rPr lang="es-ES" sz="1800" dirty="0">
                <a:solidFill>
                  <a:schemeClr val="tx1">
                    <a:lumMod val="75000"/>
                    <a:lumOff val="25000"/>
                  </a:schemeClr>
                </a:solidFill>
                <a:latin typeface="Arial" panose="020B0604020202020204" pitchFamily="34" charset="0"/>
                <a:cs typeface="Arial" panose="020B0604020202020204" pitchFamily="34" charset="0"/>
              </a:rPr>
              <a:t> </a:t>
            </a:r>
            <a:r>
              <a:rPr lang="es-ES" sz="1800" dirty="0" err="1">
                <a:solidFill>
                  <a:schemeClr val="tx1">
                    <a:lumMod val="75000"/>
                    <a:lumOff val="25000"/>
                  </a:schemeClr>
                </a:solidFill>
                <a:latin typeface="Arial" panose="020B0604020202020204" pitchFamily="34" charset="0"/>
                <a:cs typeface="Arial" panose="020B0604020202020204" pitchFamily="34" charset="0"/>
              </a:rPr>
              <a:t>of</a:t>
            </a:r>
            <a:r>
              <a:rPr lang="es-ES" sz="1800" dirty="0">
                <a:solidFill>
                  <a:schemeClr val="tx1">
                    <a:lumMod val="75000"/>
                    <a:lumOff val="25000"/>
                  </a:schemeClr>
                </a:solidFill>
                <a:latin typeface="Arial" panose="020B0604020202020204" pitchFamily="34" charset="0"/>
                <a:cs typeface="Arial" panose="020B0604020202020204" pitchFamily="34" charset="0"/>
              </a:rPr>
              <a:t> </a:t>
            </a:r>
            <a:r>
              <a:rPr lang="es-ES" sz="1800" dirty="0" err="1">
                <a:solidFill>
                  <a:schemeClr val="tx1">
                    <a:lumMod val="75000"/>
                    <a:lumOff val="25000"/>
                  </a:schemeClr>
                </a:solidFill>
                <a:latin typeface="Arial" panose="020B0604020202020204" pitchFamily="34" charset="0"/>
                <a:cs typeface="Arial" panose="020B0604020202020204" pitchFamily="34" charset="0"/>
              </a:rPr>
              <a:t>the</a:t>
            </a:r>
            <a:r>
              <a:rPr lang="es-ES" sz="1800" dirty="0">
                <a:solidFill>
                  <a:schemeClr val="tx1">
                    <a:lumMod val="75000"/>
                    <a:lumOff val="25000"/>
                  </a:schemeClr>
                </a:solidFill>
                <a:latin typeface="Arial" panose="020B0604020202020204" pitchFamily="34" charset="0"/>
                <a:cs typeface="Arial" panose="020B0604020202020204" pitchFamily="34" charset="0"/>
              </a:rPr>
              <a:t> Circular </a:t>
            </a:r>
            <a:r>
              <a:rPr lang="es-ES" sz="1800" dirty="0" err="1">
                <a:solidFill>
                  <a:schemeClr val="tx1">
                    <a:lumMod val="75000"/>
                    <a:lumOff val="25000"/>
                  </a:schemeClr>
                </a:solidFill>
                <a:latin typeface="Arial" panose="020B0604020202020204" pitchFamily="34" charset="0"/>
                <a:cs typeface="Arial" panose="020B0604020202020204" pitchFamily="34" charset="0"/>
              </a:rPr>
              <a:t>Economy</a:t>
            </a:r>
            <a:r>
              <a:rPr lang="es-ES" sz="1800" dirty="0">
                <a:solidFill>
                  <a:schemeClr val="tx1">
                    <a:lumMod val="75000"/>
                    <a:lumOff val="25000"/>
                  </a:schemeClr>
                </a:solidFill>
                <a:latin typeface="Arial" panose="020B0604020202020204" pitchFamily="34" charset="0"/>
                <a:cs typeface="Arial" panose="020B0604020202020204" pitchFamily="34" charset="0"/>
              </a:rPr>
              <a:t>, </a:t>
            </a:r>
            <a:r>
              <a:rPr lang="es-ES" sz="1800" dirty="0" err="1">
                <a:solidFill>
                  <a:schemeClr val="tx1">
                    <a:lumMod val="75000"/>
                    <a:lumOff val="25000"/>
                  </a:schemeClr>
                </a:solidFill>
                <a:latin typeface="Arial" panose="020B0604020202020204" pitchFamily="34" charset="0"/>
                <a:cs typeface="Arial" panose="020B0604020202020204" pitchFamily="34" charset="0"/>
              </a:rPr>
              <a:t>very</a:t>
            </a:r>
            <a:r>
              <a:rPr lang="es-ES" sz="1800" dirty="0">
                <a:solidFill>
                  <a:schemeClr val="tx1">
                    <a:lumMod val="75000"/>
                    <a:lumOff val="25000"/>
                  </a:schemeClr>
                </a:solidFill>
                <a:latin typeface="Arial" panose="020B0604020202020204" pitchFamily="34" charset="0"/>
                <a:cs typeface="Arial" panose="020B0604020202020204" pitchFamily="34" charset="0"/>
              </a:rPr>
              <a:t> </a:t>
            </a:r>
            <a:r>
              <a:rPr lang="es-ES" sz="1800" dirty="0" err="1">
                <a:solidFill>
                  <a:schemeClr val="tx1">
                    <a:lumMod val="75000"/>
                    <a:lumOff val="25000"/>
                  </a:schemeClr>
                </a:solidFill>
                <a:latin typeface="Arial" panose="020B0604020202020204" pitchFamily="34" charset="0"/>
                <a:cs typeface="Arial" panose="020B0604020202020204" pitchFamily="34" charset="0"/>
              </a:rPr>
              <a:t>few</a:t>
            </a:r>
            <a:r>
              <a:rPr lang="es-ES" sz="1800" dirty="0">
                <a:solidFill>
                  <a:schemeClr val="tx1">
                    <a:lumMod val="75000"/>
                    <a:lumOff val="25000"/>
                  </a:schemeClr>
                </a:solidFill>
                <a:latin typeface="Arial" panose="020B0604020202020204" pitchFamily="34" charset="0"/>
                <a:cs typeface="Arial" panose="020B0604020202020204" pitchFamily="34" charset="0"/>
              </a:rPr>
              <a:t> </a:t>
            </a:r>
            <a:r>
              <a:rPr lang="es-ES" sz="1800" dirty="0" err="1">
                <a:solidFill>
                  <a:schemeClr val="tx1">
                    <a:lumMod val="75000"/>
                    <a:lumOff val="25000"/>
                  </a:schemeClr>
                </a:solidFill>
                <a:latin typeface="Arial" panose="020B0604020202020204" pitchFamily="34" charset="0"/>
                <a:cs typeface="Arial" panose="020B0604020202020204" pitchFamily="34" charset="0"/>
              </a:rPr>
              <a:t>would</a:t>
            </a:r>
            <a:r>
              <a:rPr lang="es-ES" sz="1800" dirty="0">
                <a:solidFill>
                  <a:schemeClr val="tx1">
                    <a:lumMod val="75000"/>
                    <a:lumOff val="25000"/>
                  </a:schemeClr>
                </a:solidFill>
                <a:latin typeface="Arial" panose="020B0604020202020204" pitchFamily="34" charset="0"/>
                <a:cs typeface="Arial" panose="020B0604020202020204" pitchFamily="34" charset="0"/>
              </a:rPr>
              <a:t> </a:t>
            </a:r>
            <a:r>
              <a:rPr lang="es-ES" sz="1800" dirty="0" err="1">
                <a:solidFill>
                  <a:schemeClr val="tx1">
                    <a:lumMod val="75000"/>
                    <a:lumOff val="25000"/>
                  </a:schemeClr>
                </a:solidFill>
                <a:latin typeface="Arial" panose="020B0604020202020204" pitchFamily="34" charset="0"/>
                <a:cs typeface="Arial" panose="020B0604020202020204" pitchFamily="34" charset="0"/>
              </a:rPr>
              <a:t>support</a:t>
            </a:r>
            <a:r>
              <a:rPr lang="es-ES" sz="1800" dirty="0">
                <a:solidFill>
                  <a:schemeClr val="tx1">
                    <a:lumMod val="75000"/>
                    <a:lumOff val="25000"/>
                  </a:schemeClr>
                </a:solidFill>
                <a:latin typeface="Arial" panose="020B0604020202020204" pitchFamily="34" charset="0"/>
                <a:cs typeface="Arial" panose="020B0604020202020204" pitchFamily="34" charset="0"/>
              </a:rPr>
              <a:t> </a:t>
            </a:r>
            <a:r>
              <a:rPr lang="es-ES" sz="1800" dirty="0" err="1">
                <a:solidFill>
                  <a:schemeClr val="tx1">
                    <a:lumMod val="75000"/>
                    <a:lumOff val="25000"/>
                  </a:schemeClr>
                </a:solidFill>
                <a:latin typeface="Arial" panose="020B0604020202020204" pitchFamily="34" charset="0"/>
                <a:cs typeface="Arial" panose="020B0604020202020204" pitchFamily="34" charset="0"/>
              </a:rPr>
              <a:t>it</a:t>
            </a:r>
            <a:r>
              <a:rPr lang="es-ES" sz="1800" dirty="0">
                <a:solidFill>
                  <a:schemeClr val="tx1">
                    <a:lumMod val="75000"/>
                    <a:lumOff val="25000"/>
                  </a:schemeClr>
                </a:solidFill>
                <a:latin typeface="Arial" panose="020B0604020202020204" pitchFamily="34" charset="0"/>
                <a:cs typeface="Arial" panose="020B0604020202020204" pitchFamily="34" charset="0"/>
              </a:rPr>
              <a:t>.</a:t>
            </a:r>
          </a:p>
          <a:p>
            <a:pPr algn="just"/>
            <a:endParaRPr lang="es-ES" sz="18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4" name="Titel 1">
            <a:extLst>
              <a:ext uri="{FF2B5EF4-FFF2-40B4-BE49-F238E27FC236}">
                <a16:creationId xmlns:a16="http://schemas.microsoft.com/office/drawing/2014/main" id="{C79C80CC-CCA0-4DCE-8757-613148B4AB18}"/>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n-GB" sz="2400" dirty="0"/>
              <a:t>Circular Economy</a:t>
            </a:r>
            <a:endParaRPr kumimoji="0" lang="en-GB" sz="2200" b="1" i="0" u="none" strike="noStrike" kern="1200" cap="none" spc="0" normalizeH="0" baseline="0" dirty="0">
              <a:ln>
                <a:noFill/>
              </a:ln>
              <a:solidFill>
                <a:srgbClr val="FFFFFF"/>
              </a:solidFill>
              <a:effectLst/>
              <a:uLnTx/>
              <a:uFillTx/>
              <a:latin typeface="Arial"/>
              <a:ea typeface="+mj-ea"/>
              <a:cs typeface="+mj-cs"/>
            </a:endParaRPr>
          </a:p>
        </p:txBody>
      </p:sp>
      <p:sp>
        <p:nvSpPr>
          <p:cNvPr id="6" name="Rectángulo 5">
            <a:extLst>
              <a:ext uri="{FF2B5EF4-FFF2-40B4-BE49-F238E27FC236}">
                <a16:creationId xmlns:a16="http://schemas.microsoft.com/office/drawing/2014/main" id="{FC3F842D-0D36-4C87-BCEC-A719E3B4F830}"/>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8" name="Rectángulo 7">
            <a:extLst>
              <a:ext uri="{FF2B5EF4-FFF2-40B4-BE49-F238E27FC236}">
                <a16:creationId xmlns:a16="http://schemas.microsoft.com/office/drawing/2014/main" id="{3A46E493-9AF3-466A-BABF-CD0C27E2BC4C}"/>
              </a:ext>
            </a:extLst>
          </p:cNvPr>
          <p:cNvSpPr/>
          <p:nvPr/>
        </p:nvSpPr>
        <p:spPr>
          <a:xfrm>
            <a:off x="337290" y="263492"/>
            <a:ext cx="752129" cy="3154710"/>
          </a:xfrm>
          <a:prstGeom prst="rect">
            <a:avLst/>
          </a:prstGeom>
        </p:spPr>
        <p:txBody>
          <a:bodyPr wrap="none">
            <a:spAutoFit/>
          </a:bodyPr>
          <a:lstStyle/>
          <a:p>
            <a:r>
              <a:rPr lang="es-ES" sz="19900" dirty="0">
                <a:solidFill>
                  <a:schemeClr val="tx1">
                    <a:lumMod val="75000"/>
                    <a:lumOff val="25000"/>
                  </a:schemeClr>
                </a:solidFill>
              </a:rPr>
              <a:t>‘</a:t>
            </a:r>
          </a:p>
        </p:txBody>
      </p:sp>
      <p:sp>
        <p:nvSpPr>
          <p:cNvPr id="9" name="Rectángulo 8">
            <a:extLst>
              <a:ext uri="{FF2B5EF4-FFF2-40B4-BE49-F238E27FC236}">
                <a16:creationId xmlns:a16="http://schemas.microsoft.com/office/drawing/2014/main" id="{F4574355-2652-4084-BDB5-CEEA263D70E1}"/>
              </a:ext>
            </a:extLst>
          </p:cNvPr>
          <p:cNvSpPr/>
          <p:nvPr/>
        </p:nvSpPr>
        <p:spPr>
          <a:xfrm rot="10800000">
            <a:off x="8081376" y="-238126"/>
            <a:ext cx="752129" cy="3154710"/>
          </a:xfrm>
          <a:prstGeom prst="rect">
            <a:avLst/>
          </a:prstGeom>
        </p:spPr>
        <p:txBody>
          <a:bodyPr wrap="none">
            <a:spAutoFit/>
          </a:bodyPr>
          <a:lstStyle/>
          <a:p>
            <a:r>
              <a:rPr lang="es-ES" sz="19900" dirty="0">
                <a:solidFill>
                  <a:schemeClr val="tx1">
                    <a:lumMod val="75000"/>
                    <a:lumOff val="25000"/>
                  </a:schemeClr>
                </a:solidFill>
              </a:rPr>
              <a:t>‘</a:t>
            </a:r>
          </a:p>
        </p:txBody>
      </p:sp>
      <p:cxnSp>
        <p:nvCxnSpPr>
          <p:cNvPr id="10" name="Conector recto 9">
            <a:extLst>
              <a:ext uri="{FF2B5EF4-FFF2-40B4-BE49-F238E27FC236}">
                <a16:creationId xmlns:a16="http://schemas.microsoft.com/office/drawing/2014/main" id="{CAC24FA0-E9E9-4354-8A3E-69F957DC408A}"/>
              </a:ext>
            </a:extLst>
          </p:cNvPr>
          <p:cNvCxnSpPr>
            <a:cxnSpLocks/>
          </p:cNvCxnSpPr>
          <p:nvPr/>
        </p:nvCxnSpPr>
        <p:spPr>
          <a:xfrm>
            <a:off x="422532" y="3111951"/>
            <a:ext cx="8171212" cy="0"/>
          </a:xfrm>
          <a:prstGeom prst="line">
            <a:avLst/>
          </a:prstGeom>
          <a:ln w="38100">
            <a:solidFill>
              <a:srgbClr val="88E28F"/>
            </a:solidFill>
          </a:ln>
        </p:spPr>
        <p:style>
          <a:lnRef idx="1">
            <a:schemeClr val="accent1"/>
          </a:lnRef>
          <a:fillRef idx="0">
            <a:schemeClr val="accent1"/>
          </a:fillRef>
          <a:effectRef idx="0">
            <a:schemeClr val="accent1"/>
          </a:effectRef>
          <a:fontRef idx="minor">
            <a:schemeClr val="tx1"/>
          </a:fontRef>
        </p:style>
      </p:cxnSp>
      <p:cxnSp>
        <p:nvCxnSpPr>
          <p:cNvPr id="11" name="Conector recto 10">
            <a:extLst>
              <a:ext uri="{FF2B5EF4-FFF2-40B4-BE49-F238E27FC236}">
                <a16:creationId xmlns:a16="http://schemas.microsoft.com/office/drawing/2014/main" id="{6489E008-4259-4231-8379-7CDD7CC533CA}"/>
              </a:ext>
            </a:extLst>
          </p:cNvPr>
          <p:cNvCxnSpPr>
            <a:cxnSpLocks/>
          </p:cNvCxnSpPr>
          <p:nvPr/>
        </p:nvCxnSpPr>
        <p:spPr>
          <a:xfrm>
            <a:off x="431768" y="5289743"/>
            <a:ext cx="8171212" cy="0"/>
          </a:xfrm>
          <a:prstGeom prst="line">
            <a:avLst/>
          </a:prstGeom>
          <a:ln w="38100">
            <a:solidFill>
              <a:srgbClr val="88E28F"/>
            </a:solidFill>
          </a:ln>
        </p:spPr>
        <p:style>
          <a:lnRef idx="1">
            <a:schemeClr val="accent1"/>
          </a:lnRef>
          <a:fillRef idx="0">
            <a:schemeClr val="accent1"/>
          </a:fillRef>
          <a:effectRef idx="0">
            <a:schemeClr val="accent1"/>
          </a:effectRef>
          <a:fontRef idx="minor">
            <a:schemeClr val="tx1"/>
          </a:fontRef>
        </p:style>
      </p:cxnSp>
      <p:sp>
        <p:nvSpPr>
          <p:cNvPr id="2" name="CuadroTexto 1">
            <a:extLst>
              <a:ext uri="{FF2B5EF4-FFF2-40B4-BE49-F238E27FC236}">
                <a16:creationId xmlns:a16="http://schemas.microsoft.com/office/drawing/2014/main" id="{C5EC95AD-7CA7-4822-A73A-C0FD7A314C5D}"/>
              </a:ext>
            </a:extLst>
          </p:cNvPr>
          <p:cNvSpPr txBox="1"/>
          <p:nvPr/>
        </p:nvSpPr>
        <p:spPr>
          <a:xfrm>
            <a:off x="431768" y="5817853"/>
            <a:ext cx="8342096" cy="415498"/>
          </a:xfrm>
          <a:prstGeom prst="rect">
            <a:avLst/>
          </a:prstGeom>
          <a:noFill/>
        </p:spPr>
        <p:txBody>
          <a:bodyPr wrap="square" rtlCol="0">
            <a:spAutoFit/>
          </a:bodyPr>
          <a:lstStyle/>
          <a:p>
            <a:r>
              <a:rPr lang="es-ES" sz="1050" b="1" dirty="0"/>
              <a:t>Fuente: </a:t>
            </a:r>
            <a:r>
              <a:rPr lang="es-ES" sz="1050" dirty="0"/>
              <a:t>De la gestión de residuos a la economía circular. EIMA2016 Encuentro Iberoamericano sobre Desarrollo sostenible. Vicente Galván López.</a:t>
            </a:r>
          </a:p>
        </p:txBody>
      </p:sp>
    </p:spTree>
    <p:extLst>
      <p:ext uri="{BB962C8B-B14F-4D97-AF65-F5344CB8AC3E}">
        <p14:creationId xmlns:p14="http://schemas.microsoft.com/office/powerpoint/2010/main" val="6468796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C79C80CC-CCA0-4DCE-8757-613148B4AB18}"/>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n-GB" sz="2400" dirty="0">
                <a:solidFill>
                  <a:srgbClr val="FFFFFF"/>
                </a:solidFill>
              </a:rPr>
              <a:t>Business Benefits of the Circular Economy</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6" name="Rectángulo 5">
            <a:extLst>
              <a:ext uri="{FF2B5EF4-FFF2-40B4-BE49-F238E27FC236}">
                <a16:creationId xmlns:a16="http://schemas.microsoft.com/office/drawing/2014/main" id="{FC3F842D-0D36-4C87-BCEC-A719E3B4F830}"/>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9" name="Rectángulo: esquinas superiores redondeadas 8">
            <a:extLst>
              <a:ext uri="{FF2B5EF4-FFF2-40B4-BE49-F238E27FC236}">
                <a16:creationId xmlns:a16="http://schemas.microsoft.com/office/drawing/2014/main" id="{641DB7AD-EA4A-430D-8DEF-E8BF78B7B4CF}"/>
              </a:ext>
            </a:extLst>
          </p:cNvPr>
          <p:cNvSpPr/>
          <p:nvPr/>
        </p:nvSpPr>
        <p:spPr>
          <a:xfrm>
            <a:off x="370136" y="1477696"/>
            <a:ext cx="8403728" cy="512445"/>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0" name="Elipse 9">
            <a:extLst>
              <a:ext uri="{FF2B5EF4-FFF2-40B4-BE49-F238E27FC236}">
                <a16:creationId xmlns:a16="http://schemas.microsoft.com/office/drawing/2014/main" id="{4B028F2A-55C9-46E9-8BE9-BF2B4B245FA8}"/>
              </a:ext>
            </a:extLst>
          </p:cNvPr>
          <p:cNvSpPr/>
          <p:nvPr/>
        </p:nvSpPr>
        <p:spPr>
          <a:xfrm>
            <a:off x="560250" y="933305"/>
            <a:ext cx="759880" cy="676060"/>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S"/>
          </a:p>
        </p:txBody>
      </p:sp>
      <p:sp>
        <p:nvSpPr>
          <p:cNvPr id="11" name="Rectangle 11">
            <a:extLst>
              <a:ext uri="{FF2B5EF4-FFF2-40B4-BE49-F238E27FC236}">
                <a16:creationId xmlns:a16="http://schemas.microsoft.com/office/drawing/2014/main" id="{F779489B-AADF-4CD5-9776-3A14CD3C1C55}"/>
              </a:ext>
            </a:extLst>
          </p:cNvPr>
          <p:cNvSpPr/>
          <p:nvPr/>
        </p:nvSpPr>
        <p:spPr>
          <a:xfrm>
            <a:off x="887759" y="1583160"/>
            <a:ext cx="5832046" cy="323165"/>
          </a:xfrm>
          <a:prstGeom prst="rect">
            <a:avLst/>
          </a:prstGeom>
          <a:noFill/>
          <a:ln>
            <a:noFill/>
          </a:ln>
        </p:spPr>
        <p:txBody>
          <a:bodyPr wrap="none">
            <a:spAutoFit/>
          </a:bodyPr>
          <a:lstStyle/>
          <a:p>
            <a:pPr defTabSz="534924"/>
            <a:r>
              <a:rPr lang="en-GB" sz="1500" b="1" dirty="0">
                <a:solidFill>
                  <a:schemeClr val="bg1"/>
                </a:solidFill>
                <a:ea typeface="Open Sans Light" panose="020B0306030504020204" pitchFamily="34" charset="0"/>
                <a:cs typeface="Open Sans Light" panose="020B0306030504020204" pitchFamily="34" charset="0"/>
              </a:rPr>
              <a:t>Increased customer loyalty and more stable revenue streams</a:t>
            </a:r>
            <a:r>
              <a:rPr lang="es-ES" sz="1500" b="1" dirty="0">
                <a:solidFill>
                  <a:schemeClr val="bg1"/>
                </a:solidFill>
                <a:ea typeface="Open Sans Light" panose="020B0306030504020204" pitchFamily="34" charset="0"/>
                <a:cs typeface="Open Sans Light" panose="020B0306030504020204" pitchFamily="34" charset="0"/>
              </a:rPr>
              <a:t>.</a:t>
            </a:r>
          </a:p>
        </p:txBody>
      </p:sp>
      <p:sp>
        <p:nvSpPr>
          <p:cNvPr id="12" name="TextBox 33">
            <a:extLst>
              <a:ext uri="{FF2B5EF4-FFF2-40B4-BE49-F238E27FC236}">
                <a16:creationId xmlns:a16="http://schemas.microsoft.com/office/drawing/2014/main" id="{804D516A-B33F-477C-8D8A-507E11135FC3}"/>
              </a:ext>
            </a:extLst>
          </p:cNvPr>
          <p:cNvSpPr txBox="1"/>
          <p:nvPr/>
        </p:nvSpPr>
        <p:spPr>
          <a:xfrm>
            <a:off x="460480" y="2095740"/>
            <a:ext cx="8223040" cy="3508653"/>
          </a:xfrm>
          <a:prstGeom prst="rect">
            <a:avLst/>
          </a:prstGeom>
          <a:noFill/>
        </p:spPr>
        <p:txBody>
          <a:bodyPr wrap="square" rtlCol="0">
            <a:spAutoFit/>
          </a:bodyPr>
          <a:lstStyle/>
          <a:p>
            <a:pPr marL="285750" indent="-285750" algn="just" defTabSz="534924">
              <a:spcAft>
                <a:spcPts val="1800"/>
              </a:spcAft>
              <a:buFont typeface="Arial" panose="020B0604020202020204" pitchFamily="34" charset="0"/>
              <a:buChar char="•"/>
            </a:pPr>
            <a:r>
              <a:rPr lang="en-GB" dirty="0">
                <a:solidFill>
                  <a:schemeClr val="tx1">
                    <a:lumMod val="75000"/>
                    <a:lumOff val="25000"/>
                  </a:schemeClr>
                </a:solidFill>
              </a:rPr>
              <a:t>Becoming more circular can be facilitated by adopting a different business model</a:t>
            </a:r>
            <a:r>
              <a:rPr lang="es-ES" dirty="0">
                <a:solidFill>
                  <a:schemeClr val="tx1">
                    <a:lumMod val="75000"/>
                    <a:lumOff val="25000"/>
                  </a:schemeClr>
                </a:solidFill>
              </a:rPr>
              <a:t>.</a:t>
            </a:r>
          </a:p>
          <a:p>
            <a:pPr algn="just" defTabSz="534924">
              <a:spcAft>
                <a:spcPts val="1800"/>
              </a:spcAft>
            </a:pPr>
            <a:r>
              <a:rPr lang="en-GB" i="1" dirty="0">
                <a:solidFill>
                  <a:schemeClr val="tx1">
                    <a:lumMod val="75000"/>
                    <a:lumOff val="25000"/>
                  </a:schemeClr>
                </a:solidFill>
              </a:rPr>
              <a:t>For example: continuing to own the manufactured products instead of selling it (charging for washing instead of selling washing machines) helps to recover the parts and materials of the product at the end of the period of use.</a:t>
            </a:r>
            <a:endParaRPr lang="es-ES" i="1" dirty="0">
              <a:solidFill>
                <a:schemeClr val="tx1">
                  <a:lumMod val="75000"/>
                  <a:lumOff val="25000"/>
                </a:schemeClr>
              </a:solidFill>
            </a:endParaRPr>
          </a:p>
          <a:p>
            <a:pPr marL="285750" indent="-285750" algn="just" defTabSz="534924">
              <a:spcAft>
                <a:spcPts val="1800"/>
              </a:spcAft>
              <a:buFont typeface="Arial" panose="020B0604020202020204" pitchFamily="34" charset="0"/>
              <a:buChar char="•"/>
            </a:pPr>
            <a:r>
              <a:rPr lang="en-GB" dirty="0">
                <a:solidFill>
                  <a:schemeClr val="tx1">
                    <a:lumMod val="75000"/>
                    <a:lumOff val="25000"/>
                  </a:schemeClr>
                </a:solidFill>
              </a:rPr>
              <a:t>The adoption of such business models has the benefit of increasing customer loyalty and providing more stable revenue streams</a:t>
            </a:r>
            <a:r>
              <a:rPr lang="es-ES" dirty="0">
                <a:solidFill>
                  <a:schemeClr val="tx1">
                    <a:lumMod val="75000"/>
                    <a:lumOff val="25000"/>
                  </a:schemeClr>
                </a:solidFill>
              </a:rPr>
              <a:t>.</a:t>
            </a:r>
          </a:p>
          <a:p>
            <a:pPr marL="285750" indent="-285750" algn="just" defTabSz="534924">
              <a:spcAft>
                <a:spcPts val="1800"/>
              </a:spcAft>
              <a:buFont typeface="Arial" panose="020B0604020202020204" pitchFamily="34" charset="0"/>
              <a:buChar char="•"/>
            </a:pPr>
            <a:r>
              <a:rPr lang="en-GB" dirty="0">
                <a:solidFill>
                  <a:schemeClr val="tx1">
                    <a:lumMod val="75000"/>
                    <a:lumOff val="25000"/>
                  </a:schemeClr>
                </a:solidFill>
              </a:rPr>
              <a:t>One disadvantage is that such models generally require more pre-financing</a:t>
            </a:r>
            <a:r>
              <a:rPr lang="es-ES" dirty="0">
                <a:solidFill>
                  <a:schemeClr val="tx1">
                    <a:lumMod val="75000"/>
                    <a:lumOff val="25000"/>
                  </a:schemeClr>
                </a:solidFill>
              </a:rPr>
              <a:t>.</a:t>
            </a:r>
          </a:p>
          <a:p>
            <a:pPr marL="285750" indent="-285750" algn="just" defTabSz="534924">
              <a:spcAft>
                <a:spcPts val="1800"/>
              </a:spcAft>
              <a:buFont typeface="Arial" panose="020B0604020202020204" pitchFamily="34" charset="0"/>
              <a:buChar char="•"/>
            </a:pPr>
            <a:endParaRPr lang="es-ES" dirty="0">
              <a:solidFill>
                <a:schemeClr val="tx1">
                  <a:lumMod val="75000"/>
                  <a:lumOff val="25000"/>
                </a:schemeClr>
              </a:solidFill>
            </a:endParaRPr>
          </a:p>
        </p:txBody>
      </p:sp>
      <p:sp>
        <p:nvSpPr>
          <p:cNvPr id="15" name="Rectángulo 14">
            <a:extLst>
              <a:ext uri="{FF2B5EF4-FFF2-40B4-BE49-F238E27FC236}">
                <a16:creationId xmlns:a16="http://schemas.microsoft.com/office/drawing/2014/main" id="{10DA66E3-5B42-4B06-B0A3-E84D7D00FE80}"/>
              </a:ext>
            </a:extLst>
          </p:cNvPr>
          <p:cNvSpPr/>
          <p:nvPr/>
        </p:nvSpPr>
        <p:spPr>
          <a:xfrm>
            <a:off x="370136" y="1984705"/>
            <a:ext cx="8403728" cy="3939990"/>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CuadroTexto 12">
            <a:extLst>
              <a:ext uri="{FF2B5EF4-FFF2-40B4-BE49-F238E27FC236}">
                <a16:creationId xmlns:a16="http://schemas.microsoft.com/office/drawing/2014/main" id="{30507C32-8550-46BB-AA77-8DA47808B13C}"/>
              </a:ext>
            </a:extLst>
          </p:cNvPr>
          <p:cNvSpPr txBox="1"/>
          <p:nvPr/>
        </p:nvSpPr>
        <p:spPr>
          <a:xfrm>
            <a:off x="460545" y="6003433"/>
            <a:ext cx="8342096" cy="253916"/>
          </a:xfrm>
          <a:prstGeom prst="rect">
            <a:avLst/>
          </a:prstGeom>
          <a:noFill/>
        </p:spPr>
        <p:txBody>
          <a:bodyPr wrap="square" rtlCol="0">
            <a:spAutoFit/>
          </a:bodyPr>
          <a:lstStyle/>
          <a:p>
            <a:r>
              <a:rPr lang="es-ES" sz="1050" b="1" dirty="0"/>
              <a:t>Fuente: </a:t>
            </a:r>
            <a:r>
              <a:rPr lang="es-ES" sz="1050" dirty="0"/>
              <a:t>DG </a:t>
            </a:r>
            <a:r>
              <a:rPr lang="es-ES" sz="1050" dirty="0" err="1"/>
              <a:t>Environment</a:t>
            </a:r>
            <a:r>
              <a:rPr lang="es-ES" sz="1050" dirty="0"/>
              <a:t>. KPMG</a:t>
            </a:r>
            <a:r>
              <a:rPr lang="es-ES" sz="1050" b="1" dirty="0"/>
              <a:t>.</a:t>
            </a:r>
            <a:endParaRPr lang="es-ES" sz="1050" dirty="0"/>
          </a:p>
        </p:txBody>
      </p:sp>
      <p:pic>
        <p:nvPicPr>
          <p:cNvPr id="2" name="Imagen 1">
            <a:extLst>
              <a:ext uri="{FF2B5EF4-FFF2-40B4-BE49-F238E27FC236}">
                <a16:creationId xmlns:a16="http://schemas.microsoft.com/office/drawing/2014/main" id="{1B62DE4E-4721-46F5-81B2-1AC5E86D993C}"/>
              </a:ext>
            </a:extLst>
          </p:cNvPr>
          <p:cNvPicPr>
            <a:picLocks noChangeAspect="1"/>
          </p:cNvPicPr>
          <p:nvPr/>
        </p:nvPicPr>
        <p:blipFill>
          <a:blip r:embed="rId2">
            <a:duotone>
              <a:schemeClr val="accent1">
                <a:shade val="45000"/>
                <a:satMod val="135000"/>
              </a:schemeClr>
              <a:prstClr val="white"/>
            </a:duotone>
          </a:blip>
          <a:stretch>
            <a:fillRect/>
          </a:stretch>
        </p:blipFill>
        <p:spPr>
          <a:xfrm>
            <a:off x="727291" y="1049103"/>
            <a:ext cx="462010" cy="456087"/>
          </a:xfrm>
          <a:prstGeom prst="rect">
            <a:avLst/>
          </a:prstGeom>
        </p:spPr>
      </p:pic>
    </p:spTree>
    <p:extLst>
      <p:ext uri="{BB962C8B-B14F-4D97-AF65-F5344CB8AC3E}">
        <p14:creationId xmlns:p14="http://schemas.microsoft.com/office/powerpoint/2010/main" val="13270461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C79C80CC-CCA0-4DCE-8757-613148B4AB18}"/>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solidFill>
                  <a:srgbClr val="FFFFFF"/>
                </a:solidFill>
              </a:rPr>
              <a:t>Circular </a:t>
            </a:r>
            <a:r>
              <a:rPr lang="es-ES" sz="2400" dirty="0" err="1">
                <a:solidFill>
                  <a:srgbClr val="FFFFFF"/>
                </a:solidFill>
              </a:rPr>
              <a:t>Economy</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6" name="Rectángulo 5">
            <a:extLst>
              <a:ext uri="{FF2B5EF4-FFF2-40B4-BE49-F238E27FC236}">
                <a16:creationId xmlns:a16="http://schemas.microsoft.com/office/drawing/2014/main" id="{FC3F842D-0D36-4C87-BCEC-A719E3B4F830}"/>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5" name="Marcador de contenido 1">
            <a:extLst>
              <a:ext uri="{FF2B5EF4-FFF2-40B4-BE49-F238E27FC236}">
                <a16:creationId xmlns:a16="http://schemas.microsoft.com/office/drawing/2014/main" id="{677716CA-4E9C-41A2-815D-58D1993CDF3E}"/>
              </a:ext>
            </a:extLst>
          </p:cNvPr>
          <p:cNvSpPr txBox="1">
            <a:spLocks/>
          </p:cNvSpPr>
          <p:nvPr/>
        </p:nvSpPr>
        <p:spPr>
          <a:xfrm>
            <a:off x="431768" y="1367077"/>
            <a:ext cx="8342096" cy="4305934"/>
          </a:xfrm>
          <a:prstGeom prst="rect">
            <a:avLst/>
          </a:prstGeom>
        </p:spPr>
        <p:txBody>
          <a:bodyPr vert="horz" lIns="68580" tIns="34290" rIns="68580" bIns="34290" rtlCol="0">
            <a:normAutofit fontScale="92500" lnSpcReduction="20000"/>
          </a:bodyPr>
          <a:lstStyle>
            <a:lvl1pPr marL="0" indent="0" algn="l" defTabSz="914400" rtl="0" eaLnBrk="1" latinLnBrk="0" hangingPunct="1">
              <a:lnSpc>
                <a:spcPct val="90000"/>
              </a:lnSpc>
              <a:spcBef>
                <a:spcPts val="1000"/>
              </a:spcBef>
              <a:buClr>
                <a:schemeClr val="accent1"/>
              </a:buClr>
              <a:buFont typeface="Arial" panose="020B0604020202020204" pitchFamily="34" charset="0"/>
              <a:buNone/>
              <a:defRPr sz="2000" b="0" kern="1200">
                <a:solidFill>
                  <a:schemeClr val="accent6"/>
                </a:solidFill>
                <a:latin typeface="+mn-lt"/>
                <a:ea typeface="+mn-ea"/>
                <a:cs typeface="+mn-cs"/>
              </a:defRPr>
            </a:lvl1pPr>
            <a:lvl2pPr marL="457200" indent="0" algn="ctr" defTabSz="914400" rtl="0" eaLnBrk="1" latinLnBrk="0" hangingPunct="1">
              <a:lnSpc>
                <a:spcPct val="90000"/>
              </a:lnSpc>
              <a:spcBef>
                <a:spcPts val="500"/>
              </a:spcBef>
              <a:buClr>
                <a:schemeClr val="accent1"/>
              </a:buClr>
              <a:buFont typeface="Arial" panose="020B0604020202020204" pitchFamily="34" charset="0"/>
              <a:buNone/>
              <a:defRPr sz="2000" kern="1200">
                <a:solidFill>
                  <a:schemeClr val="accent6"/>
                </a:solidFill>
                <a:latin typeface="+mj-lt"/>
                <a:ea typeface="+mn-ea"/>
                <a:cs typeface="+mn-cs"/>
              </a:defRPr>
            </a:lvl2pPr>
            <a:lvl3pPr marL="914400" indent="0" algn="ctr" defTabSz="914400" rtl="0" eaLnBrk="1" latinLnBrk="0" hangingPunct="1">
              <a:lnSpc>
                <a:spcPct val="90000"/>
              </a:lnSpc>
              <a:spcBef>
                <a:spcPts val="500"/>
              </a:spcBef>
              <a:buClr>
                <a:schemeClr val="accent1"/>
              </a:buClr>
              <a:buFont typeface="Arial" panose="020B0604020202020204" pitchFamily="34" charset="0"/>
              <a:buNone/>
              <a:defRPr sz="1800" kern="1200">
                <a:solidFill>
                  <a:schemeClr val="accent6"/>
                </a:solidFill>
                <a:latin typeface="+mj-lt"/>
                <a:ea typeface="+mn-ea"/>
                <a:cs typeface="+mn-cs"/>
              </a:defRPr>
            </a:lvl3pPr>
            <a:lvl4pPr marL="1371600" indent="0" algn="ctr" defTabSz="914400" rtl="0" eaLnBrk="1" latinLnBrk="0" hangingPunct="1">
              <a:lnSpc>
                <a:spcPct val="90000"/>
              </a:lnSpc>
              <a:spcBef>
                <a:spcPts val="500"/>
              </a:spcBef>
              <a:buClr>
                <a:schemeClr val="accent1"/>
              </a:buClr>
              <a:buFont typeface="Arial" panose="020B0604020202020204" pitchFamily="34" charset="0"/>
              <a:buNone/>
              <a:defRPr sz="1600" kern="1200">
                <a:solidFill>
                  <a:schemeClr val="accent6"/>
                </a:solidFill>
                <a:latin typeface="+mj-lt"/>
                <a:ea typeface="+mn-ea"/>
                <a:cs typeface="+mn-cs"/>
              </a:defRPr>
            </a:lvl4pPr>
            <a:lvl5pPr marL="1828800" indent="0" algn="ctr" defTabSz="914400" rtl="0" eaLnBrk="1" latinLnBrk="0" hangingPunct="1">
              <a:lnSpc>
                <a:spcPct val="90000"/>
              </a:lnSpc>
              <a:spcBef>
                <a:spcPts val="500"/>
              </a:spcBef>
              <a:buClr>
                <a:schemeClr val="accent1"/>
              </a:buClr>
              <a:buFont typeface="Arial" panose="020B0604020202020204" pitchFamily="34" charset="0"/>
              <a:buNone/>
              <a:defRPr sz="1600" kern="1200">
                <a:solidFill>
                  <a:schemeClr val="accent6"/>
                </a:solidFill>
                <a:latin typeface="+mj-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GB" sz="3200" i="1" dirty="0">
                <a:solidFill>
                  <a:schemeClr val="tx1">
                    <a:lumMod val="75000"/>
                    <a:lumOff val="25000"/>
                  </a:schemeClr>
                </a:solidFill>
                <a:latin typeface="Arial" panose="020B0604020202020204" pitchFamily="34" charset="0"/>
                <a:cs typeface="Arial" panose="020B0604020202020204" pitchFamily="34" charset="0"/>
              </a:rPr>
              <a:t>The Circular Economy must transform the waste sector into a resource industry</a:t>
            </a:r>
            <a:r>
              <a:rPr lang="es-ES" sz="3200" i="1" dirty="0">
                <a:solidFill>
                  <a:schemeClr val="tx1">
                    <a:lumMod val="75000"/>
                    <a:lumOff val="25000"/>
                  </a:schemeClr>
                </a:solidFill>
                <a:latin typeface="Arial" panose="020B0604020202020204" pitchFamily="34" charset="0"/>
                <a:cs typeface="Arial" panose="020B0604020202020204" pitchFamily="34" charset="0"/>
              </a:rPr>
              <a:t>:</a:t>
            </a:r>
          </a:p>
          <a:p>
            <a:pPr marL="285750" indent="-285750" algn="just">
              <a:spcBef>
                <a:spcPts val="0"/>
              </a:spcBef>
              <a:spcAft>
                <a:spcPts val="1800"/>
              </a:spcAft>
              <a:buFont typeface="Wingdings" panose="05000000000000000000" pitchFamily="2" charset="2"/>
              <a:buChar char="ü"/>
            </a:pPr>
            <a:endParaRPr lang="es-ES" sz="1800" dirty="0">
              <a:solidFill>
                <a:schemeClr val="tx1">
                  <a:lumMod val="75000"/>
                  <a:lumOff val="25000"/>
                </a:schemeClr>
              </a:solidFill>
              <a:latin typeface="Arial" panose="020B0604020202020204" pitchFamily="34" charset="0"/>
              <a:cs typeface="Arial" panose="020B0604020202020204" pitchFamily="34" charset="0"/>
            </a:endParaRPr>
          </a:p>
          <a:p>
            <a:pPr marL="285750" indent="-285750" algn="just">
              <a:spcBef>
                <a:spcPts val="0"/>
              </a:spcBef>
              <a:spcAft>
                <a:spcPts val="1800"/>
              </a:spcAft>
              <a:buFont typeface="Wingdings" panose="05000000000000000000" pitchFamily="2" charset="2"/>
              <a:buChar char="ü"/>
            </a:pPr>
            <a:r>
              <a:rPr lang="en-GB" sz="1800" dirty="0">
                <a:solidFill>
                  <a:schemeClr val="tx1">
                    <a:lumMod val="75000"/>
                    <a:lumOff val="25000"/>
                  </a:schemeClr>
                </a:solidFill>
                <a:latin typeface="Arial" panose="020B0604020202020204" pitchFamily="34" charset="0"/>
                <a:cs typeface="Arial" panose="020B0604020202020204" pitchFamily="34" charset="0"/>
              </a:rPr>
              <a:t>Key role: resource industry (materials and products)</a:t>
            </a:r>
            <a:r>
              <a:rPr lang="es-ES" sz="1800" dirty="0">
                <a:solidFill>
                  <a:schemeClr val="tx1">
                    <a:lumMod val="75000"/>
                    <a:lumOff val="25000"/>
                  </a:schemeClr>
                </a:solidFill>
                <a:latin typeface="Arial" panose="020B0604020202020204" pitchFamily="34" charset="0"/>
                <a:cs typeface="Arial" panose="020B0604020202020204" pitchFamily="34" charset="0"/>
              </a:rPr>
              <a:t>.</a:t>
            </a:r>
          </a:p>
          <a:p>
            <a:pPr marL="285750" indent="-285750" algn="just">
              <a:spcBef>
                <a:spcPts val="0"/>
              </a:spcBef>
              <a:spcAft>
                <a:spcPts val="1800"/>
              </a:spcAft>
              <a:buFont typeface="Wingdings" panose="05000000000000000000" pitchFamily="2" charset="2"/>
              <a:buChar char="ü"/>
            </a:pPr>
            <a:r>
              <a:rPr lang="en-GB" sz="1800" dirty="0">
                <a:solidFill>
                  <a:schemeClr val="tx1">
                    <a:lumMod val="75000"/>
                    <a:lumOff val="25000"/>
                  </a:schemeClr>
                </a:solidFill>
                <a:latin typeface="Arial" panose="020B0604020202020204" pitchFamily="34" charset="0"/>
                <a:cs typeface="Arial" panose="020B0604020202020204" pitchFamily="34" charset="0"/>
              </a:rPr>
              <a:t>Working together all the agents involved</a:t>
            </a:r>
            <a:r>
              <a:rPr lang="es-ES" sz="1800" dirty="0">
                <a:solidFill>
                  <a:schemeClr val="tx1">
                    <a:lumMod val="75000"/>
                    <a:lumOff val="25000"/>
                  </a:schemeClr>
                </a:solidFill>
                <a:latin typeface="Arial" panose="020B0604020202020204" pitchFamily="34" charset="0"/>
                <a:cs typeface="Arial" panose="020B0604020202020204" pitchFamily="34" charset="0"/>
              </a:rPr>
              <a:t>.</a:t>
            </a:r>
          </a:p>
          <a:p>
            <a:pPr marL="285750" indent="-285750" algn="just">
              <a:spcBef>
                <a:spcPts val="0"/>
              </a:spcBef>
              <a:spcAft>
                <a:spcPts val="1800"/>
              </a:spcAft>
              <a:buFont typeface="Wingdings" panose="05000000000000000000" pitchFamily="2" charset="2"/>
              <a:buChar char="ü"/>
            </a:pPr>
            <a:r>
              <a:rPr lang="en-GB" sz="1800" dirty="0">
                <a:solidFill>
                  <a:schemeClr val="tx1">
                    <a:lumMod val="75000"/>
                    <a:lumOff val="25000"/>
                  </a:schemeClr>
                </a:solidFill>
                <a:latin typeface="Arial" panose="020B0604020202020204" pitchFamily="34" charset="0"/>
                <a:cs typeface="Arial" panose="020B0604020202020204" pitchFamily="34" charset="0"/>
              </a:rPr>
              <a:t>Partners and alliances between different actors and stakeholders (win-win strategy).
Need for contacts and lobbying.
Country-specific barriers: require different types of action in Europe.
</a:t>
            </a:r>
            <a:r>
              <a:rPr lang="es-ES" sz="1800" dirty="0" err="1">
                <a:solidFill>
                  <a:schemeClr val="tx1">
                    <a:lumMod val="75000"/>
                    <a:lumOff val="25000"/>
                  </a:schemeClr>
                </a:solidFill>
                <a:latin typeface="Arial" panose="020B0604020202020204" pitchFamily="34" charset="0"/>
                <a:cs typeface="Arial" panose="020B0604020202020204" pitchFamily="34" charset="0"/>
              </a:rPr>
              <a:t>Public-private</a:t>
            </a:r>
            <a:r>
              <a:rPr lang="es-ES" sz="1800" dirty="0">
                <a:solidFill>
                  <a:schemeClr val="tx1">
                    <a:lumMod val="75000"/>
                    <a:lumOff val="25000"/>
                  </a:schemeClr>
                </a:solidFill>
                <a:latin typeface="Arial" panose="020B0604020202020204" pitchFamily="34" charset="0"/>
                <a:cs typeface="Arial" panose="020B0604020202020204" pitchFamily="34" charset="0"/>
              </a:rPr>
              <a:t> </a:t>
            </a:r>
            <a:r>
              <a:rPr lang="es-ES" sz="1800" dirty="0" err="1">
                <a:solidFill>
                  <a:schemeClr val="tx1">
                    <a:lumMod val="75000"/>
                    <a:lumOff val="25000"/>
                  </a:schemeClr>
                </a:solidFill>
                <a:latin typeface="Arial" panose="020B0604020202020204" pitchFamily="34" charset="0"/>
                <a:cs typeface="Arial" panose="020B0604020202020204" pitchFamily="34" charset="0"/>
              </a:rPr>
              <a:t>partnership</a:t>
            </a:r>
            <a:r>
              <a:rPr lang="es-ES" sz="1800" dirty="0">
                <a:solidFill>
                  <a:schemeClr val="tx1">
                    <a:lumMod val="75000"/>
                    <a:lumOff val="25000"/>
                  </a:schemeClr>
                </a:solidFill>
                <a:latin typeface="Arial" panose="020B0604020202020204" pitchFamily="34" charset="0"/>
                <a:cs typeface="Arial" panose="020B0604020202020204" pitchFamily="34" charset="0"/>
              </a:rPr>
              <a:t>.</a:t>
            </a:r>
          </a:p>
          <a:p>
            <a:pPr marL="285750" indent="-285750" algn="just">
              <a:spcBef>
                <a:spcPts val="0"/>
              </a:spcBef>
              <a:spcAft>
                <a:spcPts val="1800"/>
              </a:spcAft>
              <a:buFont typeface="Wingdings" panose="05000000000000000000" pitchFamily="2" charset="2"/>
              <a:buChar char="ü"/>
            </a:pPr>
            <a:r>
              <a:rPr lang="es-ES" sz="1800" dirty="0" err="1">
                <a:solidFill>
                  <a:schemeClr val="tx1">
                    <a:lumMod val="75000"/>
                    <a:lumOff val="25000"/>
                  </a:schemeClr>
                </a:solidFill>
                <a:latin typeface="Arial" panose="020B0604020202020204" pitchFamily="34" charset="0"/>
                <a:cs typeface="Arial" panose="020B0604020202020204" pitchFamily="34" charset="0"/>
              </a:rPr>
              <a:t>Need</a:t>
            </a:r>
            <a:r>
              <a:rPr lang="es-ES" sz="1800" dirty="0">
                <a:solidFill>
                  <a:schemeClr val="tx1">
                    <a:lumMod val="75000"/>
                    <a:lumOff val="25000"/>
                  </a:schemeClr>
                </a:solidFill>
                <a:latin typeface="Arial" panose="020B0604020202020204" pitchFamily="34" charset="0"/>
                <a:cs typeface="Arial" panose="020B0604020202020204" pitchFamily="34" charset="0"/>
              </a:rPr>
              <a:t> </a:t>
            </a:r>
            <a:r>
              <a:rPr lang="es-ES" sz="1800" dirty="0" err="1">
                <a:solidFill>
                  <a:schemeClr val="tx1">
                    <a:lumMod val="75000"/>
                    <a:lumOff val="25000"/>
                  </a:schemeClr>
                </a:solidFill>
                <a:latin typeface="Arial" panose="020B0604020202020204" pitchFamily="34" charset="0"/>
                <a:cs typeface="Arial" panose="020B0604020202020204" pitchFamily="34" charset="0"/>
              </a:rPr>
              <a:t>for</a:t>
            </a:r>
            <a:r>
              <a:rPr lang="es-ES" sz="1800" dirty="0">
                <a:solidFill>
                  <a:schemeClr val="tx1">
                    <a:lumMod val="75000"/>
                    <a:lumOff val="25000"/>
                  </a:schemeClr>
                </a:solidFill>
                <a:latin typeface="Arial" panose="020B0604020202020204" pitchFamily="34" charset="0"/>
                <a:cs typeface="Arial" panose="020B0604020202020204" pitchFamily="34" charset="0"/>
              </a:rPr>
              <a:t> R&amp;D </a:t>
            </a:r>
            <a:r>
              <a:rPr lang="es-ES" sz="1800" dirty="0" err="1">
                <a:solidFill>
                  <a:schemeClr val="tx1">
                    <a:lumMod val="75000"/>
                    <a:lumOff val="25000"/>
                  </a:schemeClr>
                </a:solidFill>
                <a:latin typeface="Arial" panose="020B0604020202020204" pitchFamily="34" charset="0"/>
                <a:cs typeface="Arial" panose="020B0604020202020204" pitchFamily="34" charset="0"/>
              </a:rPr>
              <a:t>positioning</a:t>
            </a:r>
            <a:r>
              <a:rPr lang="es-ES" sz="1800" dirty="0">
                <a:solidFill>
                  <a:schemeClr val="tx1">
                    <a:lumMod val="75000"/>
                    <a:lumOff val="25000"/>
                  </a:schemeClr>
                </a:solidFill>
                <a:latin typeface="Arial" panose="020B0604020202020204" pitchFamily="34" charset="0"/>
                <a:cs typeface="Arial" panose="020B0604020202020204" pitchFamily="34" charset="0"/>
              </a:rPr>
              <a:t>.</a:t>
            </a:r>
          </a:p>
          <a:p>
            <a:pPr marL="285750" indent="-285750" algn="just">
              <a:spcBef>
                <a:spcPts val="0"/>
              </a:spcBef>
              <a:spcAft>
                <a:spcPts val="1800"/>
              </a:spcAft>
              <a:buFont typeface="Wingdings" panose="05000000000000000000" pitchFamily="2" charset="2"/>
              <a:buChar char="ü"/>
            </a:pPr>
            <a:endParaRPr lang="es-ES" sz="1800" dirty="0">
              <a:solidFill>
                <a:schemeClr val="tx1">
                  <a:lumMod val="75000"/>
                  <a:lumOff val="25000"/>
                </a:schemeClr>
              </a:solidFill>
              <a:latin typeface="Arial" panose="020B0604020202020204" pitchFamily="34" charset="0"/>
              <a:cs typeface="Arial" panose="020B0604020202020204" pitchFamily="34" charset="0"/>
            </a:endParaRPr>
          </a:p>
        </p:txBody>
      </p:sp>
      <p:cxnSp>
        <p:nvCxnSpPr>
          <p:cNvPr id="7" name="Conector recto 6">
            <a:extLst>
              <a:ext uri="{FF2B5EF4-FFF2-40B4-BE49-F238E27FC236}">
                <a16:creationId xmlns:a16="http://schemas.microsoft.com/office/drawing/2014/main" id="{743FF911-9511-4022-8159-EC52FB9C9CEF}"/>
              </a:ext>
            </a:extLst>
          </p:cNvPr>
          <p:cNvCxnSpPr>
            <a:cxnSpLocks/>
          </p:cNvCxnSpPr>
          <p:nvPr/>
        </p:nvCxnSpPr>
        <p:spPr>
          <a:xfrm>
            <a:off x="370136" y="1201663"/>
            <a:ext cx="8403728" cy="0"/>
          </a:xfrm>
          <a:prstGeom prst="line">
            <a:avLst/>
          </a:prstGeom>
          <a:ln w="38100">
            <a:solidFill>
              <a:srgbClr val="88E28F"/>
            </a:solidFill>
          </a:ln>
        </p:spPr>
        <p:style>
          <a:lnRef idx="1">
            <a:schemeClr val="accent1"/>
          </a:lnRef>
          <a:fillRef idx="0">
            <a:schemeClr val="accent1"/>
          </a:fillRef>
          <a:effectRef idx="0">
            <a:schemeClr val="accent1"/>
          </a:effectRef>
          <a:fontRef idx="minor">
            <a:schemeClr val="tx1"/>
          </a:fontRef>
        </p:style>
      </p:cxnSp>
      <p:cxnSp>
        <p:nvCxnSpPr>
          <p:cNvPr id="8" name="Conector recto 7">
            <a:extLst>
              <a:ext uri="{FF2B5EF4-FFF2-40B4-BE49-F238E27FC236}">
                <a16:creationId xmlns:a16="http://schemas.microsoft.com/office/drawing/2014/main" id="{FD6D9856-564B-47E2-86FF-D25ACB73C958}"/>
              </a:ext>
            </a:extLst>
          </p:cNvPr>
          <p:cNvCxnSpPr>
            <a:cxnSpLocks/>
          </p:cNvCxnSpPr>
          <p:nvPr/>
        </p:nvCxnSpPr>
        <p:spPr>
          <a:xfrm>
            <a:off x="486394" y="5796731"/>
            <a:ext cx="8287470" cy="0"/>
          </a:xfrm>
          <a:prstGeom prst="line">
            <a:avLst/>
          </a:prstGeom>
          <a:ln w="38100">
            <a:solidFill>
              <a:srgbClr val="88E28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82139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22</a:t>
            </a:fld>
            <a:endParaRPr lang="de-DE">
              <a:solidFill>
                <a:srgbClr val="000000">
                  <a:lumMod val="75000"/>
                  <a:lumOff val="25000"/>
                </a:srgbClr>
              </a:solidFill>
              <a:latin typeface="Arial"/>
            </a:endParaRPr>
          </a:p>
        </p:txBody>
      </p:sp>
      <p:sp>
        <p:nvSpPr>
          <p:cNvPr id="8" name="Titel 1">
            <a:extLst>
              <a:ext uri="{FF2B5EF4-FFF2-40B4-BE49-F238E27FC236}">
                <a16:creationId xmlns:a16="http://schemas.microsoft.com/office/drawing/2014/main" id="{3B71E068-8277-4AB1-BBD2-51350A110C06}"/>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err="1"/>
              <a:t>Summary</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9" name="Rectángulo 8">
            <a:extLst>
              <a:ext uri="{FF2B5EF4-FFF2-40B4-BE49-F238E27FC236}">
                <a16:creationId xmlns:a16="http://schemas.microsoft.com/office/drawing/2014/main" id="{3808DD31-CCA7-4B53-948F-C50CD9E2C19C}"/>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aphicFrame>
        <p:nvGraphicFramePr>
          <p:cNvPr id="2" name="Diagrama 1">
            <a:extLst>
              <a:ext uri="{FF2B5EF4-FFF2-40B4-BE49-F238E27FC236}">
                <a16:creationId xmlns:a16="http://schemas.microsoft.com/office/drawing/2014/main" id="{33882D95-F209-4661-BCD1-ED871C72D920}"/>
              </a:ext>
            </a:extLst>
          </p:cNvPr>
          <p:cNvGraphicFramePr/>
          <p:nvPr>
            <p:extLst>
              <p:ext uri="{D42A27DB-BD31-4B8C-83A1-F6EECF244321}">
                <p14:modId xmlns:p14="http://schemas.microsoft.com/office/powerpoint/2010/main" val="437503065"/>
              </p:ext>
            </p:extLst>
          </p:nvPr>
        </p:nvGraphicFramePr>
        <p:xfrm>
          <a:off x="370136" y="959667"/>
          <a:ext cx="8403728" cy="48798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050240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riángulo isósceles 17">
            <a:extLst>
              <a:ext uri="{FF2B5EF4-FFF2-40B4-BE49-F238E27FC236}">
                <a16:creationId xmlns:a16="http://schemas.microsoft.com/office/drawing/2014/main" id="{03BC96CC-144E-44D1-A21C-7A9D184C2E44}"/>
              </a:ext>
            </a:extLst>
          </p:cNvPr>
          <p:cNvSpPr/>
          <p:nvPr/>
        </p:nvSpPr>
        <p:spPr>
          <a:xfrm rot="5400000">
            <a:off x="-1510290" y="3580394"/>
            <a:ext cx="3949700" cy="929120"/>
          </a:xfrm>
          <a:prstGeom prst="triangle">
            <a:avLst>
              <a:gd name="adj" fmla="val 57958"/>
            </a:avLst>
          </a:prstGeom>
          <a:solidFill>
            <a:srgbClr val="C6F2C9">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Paralelogramo 9">
            <a:extLst>
              <a:ext uri="{FF2B5EF4-FFF2-40B4-BE49-F238E27FC236}">
                <a16:creationId xmlns:a16="http://schemas.microsoft.com/office/drawing/2014/main" id="{1A6A0B7E-2DA0-4F21-88BE-0A6E2223918C}"/>
              </a:ext>
            </a:extLst>
          </p:cNvPr>
          <p:cNvSpPr/>
          <p:nvPr/>
        </p:nvSpPr>
        <p:spPr>
          <a:xfrm rot="18000000">
            <a:off x="-1403613" y="1086454"/>
            <a:ext cx="9761271" cy="2229056"/>
          </a:xfrm>
          <a:prstGeom prst="parallelogram">
            <a:avLst>
              <a:gd name="adj" fmla="val 77741"/>
            </a:avLst>
          </a:prstGeom>
          <a:solidFill>
            <a:srgbClr val="C6F2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8" name="Paralelogramo 7">
            <a:extLst>
              <a:ext uri="{FF2B5EF4-FFF2-40B4-BE49-F238E27FC236}">
                <a16:creationId xmlns:a16="http://schemas.microsoft.com/office/drawing/2014/main" id="{714FAA7F-3B6D-42CC-8FF0-E0E188A57B63}"/>
              </a:ext>
            </a:extLst>
          </p:cNvPr>
          <p:cNvSpPr/>
          <p:nvPr/>
        </p:nvSpPr>
        <p:spPr>
          <a:xfrm rot="17925076" flipH="1">
            <a:off x="909952" y="1844330"/>
            <a:ext cx="9662986" cy="3229192"/>
          </a:xfrm>
          <a:prstGeom prst="parallelogram">
            <a:avLst>
              <a:gd name="adj" fmla="val 41048"/>
            </a:avLst>
          </a:prstGeom>
          <a:solidFill>
            <a:srgbClr val="88E2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 name="Paralelogramo 2">
            <a:extLst>
              <a:ext uri="{FF2B5EF4-FFF2-40B4-BE49-F238E27FC236}">
                <a16:creationId xmlns:a16="http://schemas.microsoft.com/office/drawing/2014/main" id="{B33A711C-71B7-4E63-9D3E-67DCCB556F9B}"/>
              </a:ext>
            </a:extLst>
          </p:cNvPr>
          <p:cNvSpPr/>
          <p:nvPr/>
        </p:nvSpPr>
        <p:spPr>
          <a:xfrm rot="2718216">
            <a:off x="-2133441" y="2619917"/>
            <a:ext cx="11251879" cy="1592768"/>
          </a:xfrm>
          <a:prstGeom prst="parallelogram">
            <a:avLst>
              <a:gd name="adj" fmla="val 9819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5" name="Conector recto 4">
            <a:extLst>
              <a:ext uri="{FF2B5EF4-FFF2-40B4-BE49-F238E27FC236}">
                <a16:creationId xmlns:a16="http://schemas.microsoft.com/office/drawing/2014/main" id="{8EA922D2-E6D2-4989-9A0C-73512C0AF37B}"/>
              </a:ext>
            </a:extLst>
          </p:cNvPr>
          <p:cNvCxnSpPr>
            <a:cxnSpLocks/>
          </p:cNvCxnSpPr>
          <p:nvPr/>
        </p:nvCxnSpPr>
        <p:spPr>
          <a:xfrm flipH="1" flipV="1">
            <a:off x="0" y="2070100"/>
            <a:ext cx="2001916" cy="4914902"/>
          </a:xfrm>
          <a:prstGeom prst="line">
            <a:avLst/>
          </a:prstGeom>
          <a:ln w="12700">
            <a:solidFill>
              <a:srgbClr val="209298"/>
            </a:solidFill>
            <a:prstDash val="dash"/>
          </a:ln>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id="{A6495D4D-19AE-4D23-9516-38C3C622BD06}"/>
              </a:ext>
            </a:extLst>
          </p:cNvPr>
          <p:cNvCxnSpPr>
            <a:cxnSpLocks/>
          </p:cNvCxnSpPr>
          <p:nvPr/>
        </p:nvCxnSpPr>
        <p:spPr>
          <a:xfrm flipV="1">
            <a:off x="5553075" y="0"/>
            <a:ext cx="3927900" cy="7153276"/>
          </a:xfrm>
          <a:prstGeom prst="line">
            <a:avLst/>
          </a:prstGeom>
          <a:ln w="12700">
            <a:solidFill>
              <a:srgbClr val="209298"/>
            </a:solidFill>
            <a:prstDash val="dash"/>
          </a:ln>
        </p:spPr>
        <p:style>
          <a:lnRef idx="1">
            <a:schemeClr val="accent1"/>
          </a:lnRef>
          <a:fillRef idx="0">
            <a:schemeClr val="accent1"/>
          </a:fillRef>
          <a:effectRef idx="0">
            <a:schemeClr val="accent1"/>
          </a:effectRef>
          <a:fontRef idx="minor">
            <a:schemeClr val="tx1"/>
          </a:fontRef>
        </p:style>
      </p:cxnSp>
      <p:cxnSp>
        <p:nvCxnSpPr>
          <p:cNvPr id="15" name="Conector recto 14">
            <a:extLst>
              <a:ext uri="{FF2B5EF4-FFF2-40B4-BE49-F238E27FC236}">
                <a16:creationId xmlns:a16="http://schemas.microsoft.com/office/drawing/2014/main" id="{2982A145-4A24-473F-90CA-74FA44BA0DC5}"/>
              </a:ext>
            </a:extLst>
          </p:cNvPr>
          <p:cNvCxnSpPr>
            <a:cxnSpLocks/>
          </p:cNvCxnSpPr>
          <p:nvPr/>
        </p:nvCxnSpPr>
        <p:spPr>
          <a:xfrm flipV="1">
            <a:off x="2023670" y="-266700"/>
            <a:ext cx="3901892" cy="7153275"/>
          </a:xfrm>
          <a:prstGeom prst="line">
            <a:avLst/>
          </a:prstGeom>
          <a:ln w="12700">
            <a:solidFill>
              <a:srgbClr val="209298"/>
            </a:solidFill>
            <a:prstDash val="dash"/>
          </a:ln>
        </p:spPr>
        <p:style>
          <a:lnRef idx="1">
            <a:schemeClr val="accent1"/>
          </a:lnRef>
          <a:fillRef idx="0">
            <a:schemeClr val="accent1"/>
          </a:fillRef>
          <a:effectRef idx="0">
            <a:schemeClr val="accent1"/>
          </a:effectRef>
          <a:fontRef idx="minor">
            <a:schemeClr val="tx1"/>
          </a:fontRef>
        </p:style>
      </p:cxnSp>
      <p:sp>
        <p:nvSpPr>
          <p:cNvPr id="2" name="Ellipse 1"/>
          <p:cNvSpPr/>
          <p:nvPr/>
        </p:nvSpPr>
        <p:spPr>
          <a:xfrm>
            <a:off x="2510569" y="1376499"/>
            <a:ext cx="4105002" cy="4105002"/>
          </a:xfrm>
          <a:prstGeom prst="ellipse">
            <a:avLst/>
          </a:prstGeom>
          <a:solidFill>
            <a:srgbClr val="FAFAFA">
              <a:alpha val="84000"/>
            </a:srgbClr>
          </a:solidFill>
          <a:ln w="12700" cap="flat" cmpd="sng" algn="ctr">
            <a:noFill/>
            <a:prstDash val="solid"/>
            <a:miter lim="800000"/>
          </a:ln>
          <a:effectLst/>
        </p:spPr>
        <p:txBody>
          <a:bodyPr rtlCol="0" anchor="ctr"/>
          <a:lstStyle/>
          <a:p>
            <a:pPr algn="ctr" defTabSz="713232"/>
            <a:endParaRPr lang="de-DE" sz="1404" kern="0" dirty="0">
              <a:solidFill>
                <a:srgbClr val="34719E"/>
              </a:solidFill>
              <a:latin typeface="Arial"/>
            </a:endParaRPr>
          </a:p>
        </p:txBody>
      </p:sp>
      <p:sp>
        <p:nvSpPr>
          <p:cNvPr id="7" name="TextBox 23"/>
          <p:cNvSpPr txBox="1"/>
          <p:nvPr/>
        </p:nvSpPr>
        <p:spPr>
          <a:xfrm>
            <a:off x="2915813" y="3753036"/>
            <a:ext cx="3312372" cy="600164"/>
          </a:xfrm>
          <a:prstGeom prst="rect">
            <a:avLst/>
          </a:prstGeom>
          <a:noFill/>
        </p:spPr>
        <p:txBody>
          <a:bodyPr wrap="square" rtlCol="0">
            <a:spAutoFit/>
          </a:bodyPr>
          <a:lstStyle/>
          <a:p>
            <a:pPr algn="ctr"/>
            <a:r>
              <a:rPr lang="en-US" sz="1100" b="1" cap="all" dirty="0">
                <a:solidFill>
                  <a:schemeClr val="accent1"/>
                </a:solidFill>
                <a:latin typeface="+mj-lt"/>
                <a:ea typeface="Lato Light" panose="020F0502020204030203" pitchFamily="34" charset="0"/>
                <a:cs typeface="Lato Light" panose="020F0502020204030203" pitchFamily="34" charset="0"/>
              </a:rPr>
              <a:t>Towards a sustainable agro-food industry. Capacity building programmes in energy efficiency.</a:t>
            </a:r>
            <a:endParaRPr lang="en-GB" sz="1100" b="1" cap="all" dirty="0">
              <a:solidFill>
                <a:schemeClr val="accent1"/>
              </a:solidFill>
              <a:latin typeface="+mj-lt"/>
              <a:ea typeface="Lato Light" panose="020F0502020204030203" pitchFamily="34" charset="0"/>
              <a:cs typeface="Lato Light" panose="020F0502020204030203"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326898" y="2646850"/>
            <a:ext cx="2472345" cy="593362"/>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Conector recto 15">
            <a:extLst>
              <a:ext uri="{FF2B5EF4-FFF2-40B4-BE49-F238E27FC236}">
                <a16:creationId xmlns:a16="http://schemas.microsoft.com/office/drawing/2014/main" id="{EDCA113B-56F1-4F43-92C5-0B60BA529B5B}"/>
              </a:ext>
            </a:extLst>
          </p:cNvPr>
          <p:cNvCxnSpPr>
            <a:cxnSpLocks/>
          </p:cNvCxnSpPr>
          <p:nvPr/>
        </p:nvCxnSpPr>
        <p:spPr>
          <a:xfrm flipV="1">
            <a:off x="-170725" y="-857249"/>
            <a:ext cx="4109594" cy="7134224"/>
          </a:xfrm>
          <a:prstGeom prst="line">
            <a:avLst/>
          </a:prstGeom>
          <a:ln w="12700">
            <a:solidFill>
              <a:srgbClr val="209298"/>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1448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C79C80CC-CCA0-4DCE-8757-613148B4AB18}"/>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kumimoji="0" lang="es-ES" sz="2400" b="1" i="0" u="none" strike="noStrike" kern="1200" cap="none" spc="0" normalizeH="0" baseline="0" noProof="0" dirty="0">
                <a:ln>
                  <a:noFill/>
                </a:ln>
                <a:solidFill>
                  <a:srgbClr val="FFFFFF"/>
                </a:solidFill>
                <a:effectLst/>
                <a:uLnTx/>
                <a:uFillTx/>
                <a:latin typeface="Arial"/>
                <a:ea typeface="+mj-ea"/>
                <a:cs typeface="+mj-cs"/>
              </a:rPr>
              <a:t>Linear </a:t>
            </a:r>
            <a:r>
              <a:rPr kumimoji="0" lang="es-ES" sz="2400" b="1" i="0" u="none" strike="noStrike" kern="1200" cap="none" spc="0" normalizeH="0" baseline="0" noProof="0" dirty="0" err="1">
                <a:ln>
                  <a:noFill/>
                </a:ln>
                <a:solidFill>
                  <a:srgbClr val="FFFFFF"/>
                </a:solidFill>
                <a:effectLst/>
                <a:uLnTx/>
                <a:uFillTx/>
                <a:latin typeface="Arial"/>
                <a:ea typeface="+mj-ea"/>
                <a:cs typeface="+mj-cs"/>
              </a:rPr>
              <a:t>consumption</a:t>
            </a:r>
            <a:r>
              <a:rPr kumimoji="0" lang="es-ES" sz="2400" b="1" i="0" u="none" strike="noStrike" kern="1200" cap="none" spc="0" normalizeH="0" baseline="0" noProof="0" dirty="0">
                <a:ln>
                  <a:noFill/>
                </a:ln>
                <a:solidFill>
                  <a:srgbClr val="FFFFFF"/>
                </a:solidFill>
                <a:effectLst/>
                <a:uLnTx/>
                <a:uFillTx/>
                <a:latin typeface="Arial"/>
                <a:ea typeface="+mj-ea"/>
                <a:cs typeface="+mj-cs"/>
              </a:rPr>
              <a:t> </a:t>
            </a:r>
            <a:r>
              <a:rPr kumimoji="0" lang="es-ES" sz="2400" b="1" i="0" u="none" strike="noStrike" kern="1200" cap="none" spc="0" normalizeH="0" baseline="0" noProof="0" dirty="0" err="1">
                <a:ln>
                  <a:noFill/>
                </a:ln>
                <a:solidFill>
                  <a:srgbClr val="FFFFFF"/>
                </a:solidFill>
                <a:effectLst/>
                <a:uLnTx/>
                <a:uFillTx/>
                <a:latin typeface="Arial"/>
                <a:ea typeface="+mj-ea"/>
                <a:cs typeface="+mj-cs"/>
              </a:rPr>
              <a:t>model</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6" name="Rectángulo 5">
            <a:extLst>
              <a:ext uri="{FF2B5EF4-FFF2-40B4-BE49-F238E27FC236}">
                <a16:creationId xmlns:a16="http://schemas.microsoft.com/office/drawing/2014/main" id="{FC3F842D-0D36-4C87-BCEC-A719E3B4F830}"/>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aphicFrame>
        <p:nvGraphicFramePr>
          <p:cNvPr id="2" name="Diagrama 1">
            <a:extLst>
              <a:ext uri="{FF2B5EF4-FFF2-40B4-BE49-F238E27FC236}">
                <a16:creationId xmlns:a16="http://schemas.microsoft.com/office/drawing/2014/main" id="{62FA9118-5876-4E59-867D-40C166ED3252}"/>
              </a:ext>
            </a:extLst>
          </p:cNvPr>
          <p:cNvGraphicFramePr/>
          <p:nvPr>
            <p:extLst>
              <p:ext uri="{D42A27DB-BD31-4B8C-83A1-F6EECF244321}">
                <p14:modId xmlns:p14="http://schemas.microsoft.com/office/powerpoint/2010/main" val="861361090"/>
              </p:ext>
            </p:extLst>
          </p:nvPr>
        </p:nvGraphicFramePr>
        <p:xfrm>
          <a:off x="370136" y="1955549"/>
          <a:ext cx="8403728" cy="31415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70268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C79C80CC-CCA0-4DCE-8757-613148B4AB18}"/>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kumimoji="0" lang="es-ES" sz="2400" b="1" i="0" u="none" strike="noStrike" kern="1200" cap="none" spc="0" normalizeH="0" baseline="0" noProof="0" dirty="0">
                <a:ln>
                  <a:noFill/>
                </a:ln>
                <a:solidFill>
                  <a:srgbClr val="FFFFFF"/>
                </a:solidFill>
                <a:effectLst/>
                <a:uLnTx/>
                <a:uFillTx/>
                <a:latin typeface="Arial"/>
                <a:ea typeface="+mj-ea"/>
                <a:cs typeface="+mj-cs"/>
              </a:rPr>
              <a:t>Linear </a:t>
            </a:r>
            <a:r>
              <a:rPr kumimoji="0" lang="es-ES" sz="2400" b="1" i="0" u="none" strike="noStrike" kern="1200" cap="none" spc="0" normalizeH="0" baseline="0" noProof="0" dirty="0" err="1">
                <a:ln>
                  <a:noFill/>
                </a:ln>
                <a:solidFill>
                  <a:srgbClr val="FFFFFF"/>
                </a:solidFill>
                <a:effectLst/>
                <a:uLnTx/>
                <a:uFillTx/>
                <a:latin typeface="Arial"/>
                <a:ea typeface="+mj-ea"/>
                <a:cs typeface="+mj-cs"/>
              </a:rPr>
              <a:t>consumption</a:t>
            </a:r>
            <a:r>
              <a:rPr kumimoji="0" lang="es-ES" sz="2400" b="1" i="0" u="none" strike="noStrike" kern="1200" cap="none" spc="0" normalizeH="0" baseline="0" noProof="0" dirty="0">
                <a:ln>
                  <a:noFill/>
                </a:ln>
                <a:solidFill>
                  <a:srgbClr val="FFFFFF"/>
                </a:solidFill>
                <a:effectLst/>
                <a:uLnTx/>
                <a:uFillTx/>
                <a:latin typeface="Arial"/>
                <a:ea typeface="+mj-ea"/>
                <a:cs typeface="+mj-cs"/>
              </a:rPr>
              <a:t> </a:t>
            </a:r>
            <a:r>
              <a:rPr kumimoji="0" lang="es-ES" sz="2400" b="1" i="0" u="none" strike="noStrike" kern="1200" cap="none" spc="0" normalizeH="0" baseline="0" noProof="0" dirty="0" err="1">
                <a:ln>
                  <a:noFill/>
                </a:ln>
                <a:solidFill>
                  <a:srgbClr val="FFFFFF"/>
                </a:solidFill>
                <a:effectLst/>
                <a:uLnTx/>
                <a:uFillTx/>
                <a:latin typeface="Arial"/>
                <a:ea typeface="+mj-ea"/>
                <a:cs typeface="+mj-cs"/>
              </a:rPr>
              <a:t>model</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6" name="Rectángulo 5">
            <a:extLst>
              <a:ext uri="{FF2B5EF4-FFF2-40B4-BE49-F238E27FC236}">
                <a16:creationId xmlns:a16="http://schemas.microsoft.com/office/drawing/2014/main" id="{FC3F842D-0D36-4C87-BCEC-A719E3B4F830}"/>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5" name="Marcador de contenido 1">
            <a:extLst>
              <a:ext uri="{FF2B5EF4-FFF2-40B4-BE49-F238E27FC236}">
                <a16:creationId xmlns:a16="http://schemas.microsoft.com/office/drawing/2014/main" id="{677716CA-4E9C-41A2-815D-58D1993CDF3E}"/>
              </a:ext>
            </a:extLst>
          </p:cNvPr>
          <p:cNvSpPr txBox="1">
            <a:spLocks/>
          </p:cNvSpPr>
          <p:nvPr/>
        </p:nvSpPr>
        <p:spPr>
          <a:xfrm>
            <a:off x="615936" y="2426331"/>
            <a:ext cx="7912127" cy="3246701"/>
          </a:xfrm>
          <a:prstGeom prst="rect">
            <a:avLst/>
          </a:prstGeom>
        </p:spPr>
        <p:txBody>
          <a:bodyPr vert="horz" lIns="68580" tIns="34290" rIns="68580" bIns="34290" rtlCol="0">
            <a:normAutofit lnSpcReduction="10000"/>
          </a:bodyPr>
          <a:lstStyle>
            <a:lvl1pPr marL="0" indent="0" algn="l" defTabSz="914400" rtl="0" eaLnBrk="1" latinLnBrk="0" hangingPunct="1">
              <a:lnSpc>
                <a:spcPct val="90000"/>
              </a:lnSpc>
              <a:spcBef>
                <a:spcPts val="1000"/>
              </a:spcBef>
              <a:buClr>
                <a:schemeClr val="accent1"/>
              </a:buClr>
              <a:buFont typeface="Arial" panose="020B0604020202020204" pitchFamily="34" charset="0"/>
              <a:buNone/>
              <a:defRPr sz="2000" b="0" kern="1200">
                <a:solidFill>
                  <a:schemeClr val="accent6"/>
                </a:solidFill>
                <a:latin typeface="+mn-lt"/>
                <a:ea typeface="+mn-ea"/>
                <a:cs typeface="+mn-cs"/>
              </a:defRPr>
            </a:lvl1pPr>
            <a:lvl2pPr marL="457200" indent="0" algn="ctr" defTabSz="914400" rtl="0" eaLnBrk="1" latinLnBrk="0" hangingPunct="1">
              <a:lnSpc>
                <a:spcPct val="90000"/>
              </a:lnSpc>
              <a:spcBef>
                <a:spcPts val="500"/>
              </a:spcBef>
              <a:buClr>
                <a:schemeClr val="accent1"/>
              </a:buClr>
              <a:buFont typeface="Arial" panose="020B0604020202020204" pitchFamily="34" charset="0"/>
              <a:buNone/>
              <a:defRPr sz="2000" kern="1200">
                <a:solidFill>
                  <a:schemeClr val="accent6"/>
                </a:solidFill>
                <a:latin typeface="+mj-lt"/>
                <a:ea typeface="+mn-ea"/>
                <a:cs typeface="+mn-cs"/>
              </a:defRPr>
            </a:lvl2pPr>
            <a:lvl3pPr marL="914400" indent="0" algn="ctr" defTabSz="914400" rtl="0" eaLnBrk="1" latinLnBrk="0" hangingPunct="1">
              <a:lnSpc>
                <a:spcPct val="90000"/>
              </a:lnSpc>
              <a:spcBef>
                <a:spcPts val="500"/>
              </a:spcBef>
              <a:buClr>
                <a:schemeClr val="accent1"/>
              </a:buClr>
              <a:buFont typeface="Arial" panose="020B0604020202020204" pitchFamily="34" charset="0"/>
              <a:buNone/>
              <a:defRPr sz="1800" kern="1200">
                <a:solidFill>
                  <a:schemeClr val="accent6"/>
                </a:solidFill>
                <a:latin typeface="+mj-lt"/>
                <a:ea typeface="+mn-ea"/>
                <a:cs typeface="+mn-cs"/>
              </a:defRPr>
            </a:lvl3pPr>
            <a:lvl4pPr marL="1371600" indent="0" algn="ctr" defTabSz="914400" rtl="0" eaLnBrk="1" latinLnBrk="0" hangingPunct="1">
              <a:lnSpc>
                <a:spcPct val="90000"/>
              </a:lnSpc>
              <a:spcBef>
                <a:spcPts val="500"/>
              </a:spcBef>
              <a:buClr>
                <a:schemeClr val="accent1"/>
              </a:buClr>
              <a:buFont typeface="Arial" panose="020B0604020202020204" pitchFamily="34" charset="0"/>
              <a:buNone/>
              <a:defRPr sz="1600" kern="1200">
                <a:solidFill>
                  <a:schemeClr val="accent6"/>
                </a:solidFill>
                <a:latin typeface="+mj-lt"/>
                <a:ea typeface="+mn-ea"/>
                <a:cs typeface="+mn-cs"/>
              </a:defRPr>
            </a:lvl4pPr>
            <a:lvl5pPr marL="1828800" indent="0" algn="ctr" defTabSz="914400" rtl="0" eaLnBrk="1" latinLnBrk="0" hangingPunct="1">
              <a:lnSpc>
                <a:spcPct val="90000"/>
              </a:lnSpc>
              <a:spcBef>
                <a:spcPts val="500"/>
              </a:spcBef>
              <a:buClr>
                <a:schemeClr val="accent1"/>
              </a:buClr>
              <a:buFont typeface="Arial" panose="020B0604020202020204" pitchFamily="34" charset="0"/>
              <a:buNone/>
              <a:defRPr sz="1600" kern="1200">
                <a:solidFill>
                  <a:schemeClr val="accent6"/>
                </a:solidFill>
                <a:latin typeface="+mj-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s-ES" sz="3200" i="1" dirty="0" err="1">
                <a:solidFill>
                  <a:schemeClr val="tx1">
                    <a:lumMod val="75000"/>
                    <a:lumOff val="25000"/>
                  </a:schemeClr>
                </a:solidFill>
                <a:latin typeface="Arial" panose="020B0604020202020204" pitchFamily="34" charset="0"/>
                <a:cs typeface="Arial" panose="020B0604020202020204" pitchFamily="34" charset="0"/>
              </a:rPr>
              <a:t>Results</a:t>
            </a:r>
            <a:r>
              <a:rPr lang="es-ES" sz="3200" i="1" dirty="0">
                <a:solidFill>
                  <a:schemeClr val="tx1">
                    <a:lumMod val="75000"/>
                    <a:lumOff val="25000"/>
                  </a:schemeClr>
                </a:solidFill>
                <a:latin typeface="Arial" panose="020B0604020202020204" pitchFamily="34" charset="0"/>
                <a:cs typeface="Arial" panose="020B0604020202020204" pitchFamily="34" charset="0"/>
              </a:rPr>
              <a:t>:</a:t>
            </a:r>
          </a:p>
          <a:p>
            <a:pPr marL="285750" indent="-285750" algn="just">
              <a:spcBef>
                <a:spcPts val="0"/>
              </a:spcBef>
              <a:spcAft>
                <a:spcPts val="1800"/>
              </a:spcAft>
              <a:buFont typeface="Wingdings" panose="05000000000000000000" pitchFamily="2" charset="2"/>
              <a:buChar char="ü"/>
            </a:pPr>
            <a:endParaRPr lang="es-ES" sz="1800" dirty="0">
              <a:solidFill>
                <a:schemeClr val="tx1">
                  <a:lumMod val="75000"/>
                  <a:lumOff val="25000"/>
                </a:schemeClr>
              </a:solidFill>
              <a:latin typeface="Arial" panose="020B0604020202020204" pitchFamily="34" charset="0"/>
              <a:cs typeface="Arial" panose="020B0604020202020204" pitchFamily="34" charset="0"/>
            </a:endParaRPr>
          </a:p>
          <a:p>
            <a:pPr marL="285750" indent="-285750" algn="just">
              <a:spcBef>
                <a:spcPts val="0"/>
              </a:spcBef>
              <a:spcAft>
                <a:spcPts val="1800"/>
              </a:spcAft>
              <a:buFont typeface="Wingdings" panose="05000000000000000000" pitchFamily="2" charset="2"/>
              <a:buChar char="ü"/>
            </a:pPr>
            <a:r>
              <a:rPr lang="es-ES" sz="1800" dirty="0" err="1">
                <a:solidFill>
                  <a:schemeClr val="tx1">
                    <a:lumMod val="75000"/>
                    <a:lumOff val="25000"/>
                  </a:schemeClr>
                </a:solidFill>
                <a:latin typeface="Arial" panose="020B0604020202020204" pitchFamily="34" charset="0"/>
                <a:cs typeface="Arial" panose="020B0604020202020204" pitchFamily="34" charset="0"/>
              </a:rPr>
              <a:t>Creating</a:t>
            </a:r>
            <a:r>
              <a:rPr lang="es-ES" sz="1800" dirty="0">
                <a:solidFill>
                  <a:schemeClr val="tx1">
                    <a:lumMod val="75000"/>
                    <a:lumOff val="25000"/>
                  </a:schemeClr>
                </a:solidFill>
                <a:latin typeface="Arial" panose="020B0604020202020204" pitchFamily="34" charset="0"/>
                <a:cs typeface="Arial" panose="020B0604020202020204" pitchFamily="34" charset="0"/>
              </a:rPr>
              <a:t> </a:t>
            </a:r>
            <a:r>
              <a:rPr lang="es-ES" sz="1800" dirty="0" err="1">
                <a:solidFill>
                  <a:schemeClr val="tx1">
                    <a:lumMod val="75000"/>
                    <a:lumOff val="25000"/>
                  </a:schemeClr>
                </a:solidFill>
                <a:latin typeface="Arial" panose="020B0604020202020204" pitchFamily="34" charset="0"/>
                <a:cs typeface="Arial" panose="020B0604020202020204" pitchFamily="34" charset="0"/>
              </a:rPr>
              <a:t>added</a:t>
            </a:r>
            <a:r>
              <a:rPr lang="es-ES" sz="1800" dirty="0">
                <a:solidFill>
                  <a:schemeClr val="tx1">
                    <a:lumMod val="75000"/>
                    <a:lumOff val="25000"/>
                  </a:schemeClr>
                </a:solidFill>
                <a:latin typeface="Arial" panose="020B0604020202020204" pitchFamily="34" charset="0"/>
                <a:cs typeface="Arial" panose="020B0604020202020204" pitchFamily="34" charset="0"/>
              </a:rPr>
              <a:t> </a:t>
            </a:r>
            <a:r>
              <a:rPr lang="es-ES" sz="1800" dirty="0" err="1">
                <a:solidFill>
                  <a:schemeClr val="tx1">
                    <a:lumMod val="75000"/>
                    <a:lumOff val="25000"/>
                  </a:schemeClr>
                </a:solidFill>
                <a:latin typeface="Arial" panose="020B0604020202020204" pitchFamily="34" charset="0"/>
                <a:cs typeface="Arial" panose="020B0604020202020204" pitchFamily="34" charset="0"/>
              </a:rPr>
              <a:t>economic</a:t>
            </a:r>
            <a:r>
              <a:rPr lang="es-ES" sz="1800" dirty="0">
                <a:solidFill>
                  <a:schemeClr val="tx1">
                    <a:lumMod val="75000"/>
                    <a:lumOff val="25000"/>
                  </a:schemeClr>
                </a:solidFill>
                <a:latin typeface="Arial" panose="020B0604020202020204" pitchFamily="34" charset="0"/>
                <a:cs typeface="Arial" panose="020B0604020202020204" pitchFamily="34" charset="0"/>
              </a:rPr>
              <a:t> </a:t>
            </a:r>
            <a:r>
              <a:rPr lang="es-ES" sz="1800" dirty="0" err="1">
                <a:solidFill>
                  <a:schemeClr val="tx1">
                    <a:lumMod val="75000"/>
                    <a:lumOff val="25000"/>
                  </a:schemeClr>
                </a:solidFill>
                <a:latin typeface="Arial" panose="020B0604020202020204" pitchFamily="34" charset="0"/>
                <a:cs typeface="Arial" panose="020B0604020202020204" pitchFamily="34" charset="0"/>
              </a:rPr>
              <a:t>value</a:t>
            </a:r>
            <a:r>
              <a:rPr lang="es-ES" sz="1800" dirty="0">
                <a:solidFill>
                  <a:schemeClr val="tx1">
                    <a:lumMod val="75000"/>
                    <a:lumOff val="25000"/>
                  </a:schemeClr>
                </a:solidFill>
                <a:latin typeface="Arial" panose="020B0604020202020204" pitchFamily="34" charset="0"/>
                <a:cs typeface="Arial" panose="020B0604020202020204" pitchFamily="34" charset="0"/>
              </a:rPr>
              <a:t> </a:t>
            </a:r>
            <a:r>
              <a:rPr lang="es-ES" sz="1800" dirty="0" err="1">
                <a:solidFill>
                  <a:schemeClr val="tx1">
                    <a:lumMod val="75000"/>
                    <a:lumOff val="25000"/>
                  </a:schemeClr>
                </a:solidFill>
                <a:latin typeface="Arial" panose="020B0604020202020204" pitchFamily="34" charset="0"/>
                <a:cs typeface="Arial" panose="020B0604020202020204" pitchFamily="34" charset="0"/>
              </a:rPr>
              <a:t>pnly</a:t>
            </a:r>
            <a:r>
              <a:rPr lang="es-ES" sz="1800" dirty="0">
                <a:solidFill>
                  <a:schemeClr val="tx1">
                    <a:lumMod val="75000"/>
                    <a:lumOff val="25000"/>
                  </a:schemeClr>
                </a:solidFill>
                <a:latin typeface="Arial" panose="020B0604020202020204" pitchFamily="34" charset="0"/>
                <a:cs typeface="Arial" panose="020B0604020202020204" pitchFamily="34" charset="0"/>
              </a:rPr>
              <a:t> in </a:t>
            </a:r>
            <a:r>
              <a:rPr lang="es-ES" sz="1800" dirty="0" err="1">
                <a:solidFill>
                  <a:schemeClr val="tx1">
                    <a:lumMod val="75000"/>
                    <a:lumOff val="25000"/>
                  </a:schemeClr>
                </a:solidFill>
                <a:latin typeface="Arial" panose="020B0604020202020204" pitchFamily="34" charset="0"/>
                <a:cs typeface="Arial" panose="020B0604020202020204" pitchFamily="34" charset="0"/>
              </a:rPr>
              <a:t>the</a:t>
            </a:r>
            <a:r>
              <a:rPr lang="es-ES" sz="1800" dirty="0">
                <a:solidFill>
                  <a:schemeClr val="tx1">
                    <a:lumMod val="75000"/>
                    <a:lumOff val="25000"/>
                  </a:schemeClr>
                </a:solidFill>
                <a:latin typeface="Arial" panose="020B0604020202020204" pitchFamily="34" charset="0"/>
                <a:cs typeface="Arial" panose="020B0604020202020204" pitchFamily="34" charset="0"/>
              </a:rPr>
              <a:t> </a:t>
            </a:r>
            <a:r>
              <a:rPr lang="es-ES" sz="1800" dirty="0" err="1">
                <a:solidFill>
                  <a:schemeClr val="tx1">
                    <a:lumMod val="75000"/>
                    <a:lumOff val="25000"/>
                  </a:schemeClr>
                </a:solidFill>
                <a:latin typeface="Arial" panose="020B0604020202020204" pitchFamily="34" charset="0"/>
                <a:cs typeface="Arial" panose="020B0604020202020204" pitchFamily="34" charset="0"/>
              </a:rPr>
              <a:t>first</a:t>
            </a:r>
            <a:r>
              <a:rPr lang="es-ES" sz="1800" dirty="0">
                <a:solidFill>
                  <a:schemeClr val="tx1">
                    <a:lumMod val="75000"/>
                    <a:lumOff val="25000"/>
                  </a:schemeClr>
                </a:solidFill>
                <a:latin typeface="Arial" panose="020B0604020202020204" pitchFamily="34" charset="0"/>
                <a:cs typeface="Arial" panose="020B0604020202020204" pitchFamily="34" charset="0"/>
              </a:rPr>
              <a:t> </a:t>
            </a:r>
            <a:r>
              <a:rPr lang="es-ES" sz="1800" dirty="0" err="1">
                <a:solidFill>
                  <a:schemeClr val="tx1">
                    <a:lumMod val="75000"/>
                    <a:lumOff val="25000"/>
                  </a:schemeClr>
                </a:solidFill>
                <a:latin typeface="Arial" panose="020B0604020202020204" pitchFamily="34" charset="0"/>
                <a:cs typeface="Arial" panose="020B0604020202020204" pitchFamily="34" charset="0"/>
              </a:rPr>
              <a:t>part</a:t>
            </a:r>
            <a:r>
              <a:rPr lang="es-ES" sz="1800" dirty="0">
                <a:solidFill>
                  <a:schemeClr val="tx1">
                    <a:lumMod val="75000"/>
                    <a:lumOff val="25000"/>
                  </a:schemeClr>
                </a:solidFill>
                <a:latin typeface="Arial" panose="020B0604020202020204" pitchFamily="34" charset="0"/>
                <a:cs typeface="Arial" panose="020B0604020202020204" pitchFamily="34" charset="0"/>
              </a:rPr>
              <a:t> </a:t>
            </a:r>
            <a:r>
              <a:rPr lang="es-ES" sz="1800" dirty="0" err="1">
                <a:solidFill>
                  <a:schemeClr val="tx1">
                    <a:lumMod val="75000"/>
                    <a:lumOff val="25000"/>
                  </a:schemeClr>
                </a:solidFill>
                <a:latin typeface="Arial" panose="020B0604020202020204" pitchFamily="34" charset="0"/>
                <a:cs typeface="Arial" panose="020B0604020202020204" pitchFamily="34" charset="0"/>
              </a:rPr>
              <a:t>of</a:t>
            </a:r>
            <a:r>
              <a:rPr lang="es-ES" sz="1800" dirty="0">
                <a:solidFill>
                  <a:schemeClr val="tx1">
                    <a:lumMod val="75000"/>
                    <a:lumOff val="25000"/>
                  </a:schemeClr>
                </a:solidFill>
                <a:latin typeface="Arial" panose="020B0604020202020204" pitchFamily="34" charset="0"/>
                <a:cs typeface="Arial" panose="020B0604020202020204" pitchFamily="34" charset="0"/>
              </a:rPr>
              <a:t> </a:t>
            </a:r>
            <a:r>
              <a:rPr lang="es-ES" sz="1800" dirty="0" err="1">
                <a:solidFill>
                  <a:schemeClr val="tx1">
                    <a:lumMod val="75000"/>
                    <a:lumOff val="25000"/>
                  </a:schemeClr>
                </a:solidFill>
                <a:latin typeface="Arial" panose="020B0604020202020204" pitchFamily="34" charset="0"/>
                <a:cs typeface="Arial" panose="020B0604020202020204" pitchFamily="34" charset="0"/>
              </a:rPr>
              <a:t>the</a:t>
            </a:r>
            <a:r>
              <a:rPr lang="es-ES" sz="1800" dirty="0">
                <a:solidFill>
                  <a:schemeClr val="tx1">
                    <a:lumMod val="75000"/>
                    <a:lumOff val="25000"/>
                  </a:schemeClr>
                </a:solidFill>
                <a:latin typeface="Arial" panose="020B0604020202020204" pitchFamily="34" charset="0"/>
                <a:cs typeface="Arial" panose="020B0604020202020204" pitchFamily="34" charset="0"/>
              </a:rPr>
              <a:t> </a:t>
            </a:r>
            <a:r>
              <a:rPr lang="es-ES" sz="1800" dirty="0" err="1">
                <a:solidFill>
                  <a:schemeClr val="tx1">
                    <a:lumMod val="75000"/>
                    <a:lumOff val="25000"/>
                  </a:schemeClr>
                </a:solidFill>
                <a:latin typeface="Arial" panose="020B0604020202020204" pitchFamily="34" charset="0"/>
                <a:cs typeface="Arial" panose="020B0604020202020204" pitchFamily="34" charset="0"/>
              </a:rPr>
              <a:t>chain</a:t>
            </a:r>
            <a:r>
              <a:rPr lang="es-ES" sz="1800" dirty="0">
                <a:solidFill>
                  <a:schemeClr val="tx1">
                    <a:lumMod val="75000"/>
                    <a:lumOff val="25000"/>
                  </a:schemeClr>
                </a:solidFill>
                <a:latin typeface="Arial" panose="020B0604020202020204" pitchFamily="34" charset="0"/>
                <a:cs typeface="Arial" panose="020B0604020202020204" pitchFamily="34" charset="0"/>
              </a:rPr>
              <a:t>.</a:t>
            </a:r>
          </a:p>
          <a:p>
            <a:pPr marL="285750" indent="-285750" algn="just">
              <a:spcBef>
                <a:spcPts val="0"/>
              </a:spcBef>
              <a:spcAft>
                <a:spcPts val="1800"/>
              </a:spcAft>
              <a:buFont typeface="Wingdings" panose="05000000000000000000" pitchFamily="2" charset="2"/>
              <a:buChar char="ü"/>
            </a:pPr>
            <a:r>
              <a:rPr lang="es-ES" sz="1800" dirty="0" err="1">
                <a:solidFill>
                  <a:schemeClr val="tx1">
                    <a:lumMod val="75000"/>
                    <a:lumOff val="25000"/>
                  </a:schemeClr>
                </a:solidFill>
                <a:latin typeface="Arial" panose="020B0604020202020204" pitchFamily="34" charset="0"/>
                <a:cs typeface="Arial" panose="020B0604020202020204" pitchFamily="34" charset="0"/>
              </a:rPr>
              <a:t>Significant</a:t>
            </a:r>
            <a:r>
              <a:rPr lang="es-ES" sz="1800" dirty="0">
                <a:solidFill>
                  <a:schemeClr val="tx1">
                    <a:lumMod val="75000"/>
                    <a:lumOff val="25000"/>
                  </a:schemeClr>
                </a:solidFill>
                <a:latin typeface="Arial" panose="020B0604020202020204" pitchFamily="34" charset="0"/>
                <a:cs typeface="Arial" panose="020B0604020202020204" pitchFamily="34" charset="0"/>
              </a:rPr>
              <a:t> </a:t>
            </a:r>
            <a:r>
              <a:rPr lang="es-ES" sz="1800" dirty="0" err="1">
                <a:solidFill>
                  <a:schemeClr val="tx1">
                    <a:lumMod val="75000"/>
                    <a:lumOff val="25000"/>
                  </a:schemeClr>
                </a:solidFill>
                <a:latin typeface="Arial" panose="020B0604020202020204" pitchFamily="34" charset="0"/>
                <a:cs typeface="Arial" panose="020B0604020202020204" pitchFamily="34" charset="0"/>
              </a:rPr>
              <a:t>increase</a:t>
            </a:r>
            <a:r>
              <a:rPr lang="es-ES" sz="1800" dirty="0">
                <a:solidFill>
                  <a:schemeClr val="tx1">
                    <a:lumMod val="75000"/>
                    <a:lumOff val="25000"/>
                  </a:schemeClr>
                </a:solidFill>
                <a:latin typeface="Arial" panose="020B0604020202020204" pitchFamily="34" charset="0"/>
                <a:cs typeface="Arial" panose="020B0604020202020204" pitchFamily="34" charset="0"/>
              </a:rPr>
              <a:t> in </a:t>
            </a:r>
            <a:r>
              <a:rPr lang="es-ES" sz="1800" dirty="0" err="1">
                <a:solidFill>
                  <a:schemeClr val="tx1">
                    <a:lumMod val="75000"/>
                    <a:lumOff val="25000"/>
                  </a:schemeClr>
                </a:solidFill>
                <a:latin typeface="Arial" panose="020B0604020202020204" pitchFamily="34" charset="0"/>
                <a:cs typeface="Arial" panose="020B0604020202020204" pitchFamily="34" charset="0"/>
              </a:rPr>
              <a:t>the</a:t>
            </a:r>
            <a:r>
              <a:rPr lang="es-ES" sz="1800" dirty="0">
                <a:solidFill>
                  <a:schemeClr val="tx1">
                    <a:lumMod val="75000"/>
                    <a:lumOff val="25000"/>
                  </a:schemeClr>
                </a:solidFill>
                <a:latin typeface="Arial" panose="020B0604020202020204" pitchFamily="34" charset="0"/>
                <a:cs typeface="Arial" panose="020B0604020202020204" pitchFamily="34" charset="0"/>
              </a:rPr>
              <a:t> </a:t>
            </a:r>
            <a:r>
              <a:rPr lang="es-ES" sz="1800" dirty="0" err="1">
                <a:solidFill>
                  <a:schemeClr val="tx1">
                    <a:lumMod val="75000"/>
                    <a:lumOff val="25000"/>
                  </a:schemeClr>
                </a:solidFill>
                <a:latin typeface="Arial" panose="020B0604020202020204" pitchFamily="34" charset="0"/>
                <a:cs typeface="Arial" panose="020B0604020202020204" pitchFamily="34" charset="0"/>
              </a:rPr>
              <a:t>types</a:t>
            </a:r>
            <a:r>
              <a:rPr lang="es-ES" sz="1800" dirty="0">
                <a:solidFill>
                  <a:schemeClr val="tx1">
                    <a:lumMod val="75000"/>
                    <a:lumOff val="25000"/>
                  </a:schemeClr>
                </a:solidFill>
                <a:latin typeface="Arial" panose="020B0604020202020204" pitchFamily="34" charset="0"/>
                <a:cs typeface="Arial" panose="020B0604020202020204" pitchFamily="34" charset="0"/>
              </a:rPr>
              <a:t> </a:t>
            </a:r>
            <a:r>
              <a:rPr lang="es-ES" sz="1800" dirty="0" err="1">
                <a:solidFill>
                  <a:schemeClr val="tx1">
                    <a:lumMod val="75000"/>
                    <a:lumOff val="25000"/>
                  </a:schemeClr>
                </a:solidFill>
                <a:latin typeface="Arial" panose="020B0604020202020204" pitchFamily="34" charset="0"/>
                <a:cs typeface="Arial" panose="020B0604020202020204" pitchFamily="34" charset="0"/>
              </a:rPr>
              <a:t>of</a:t>
            </a:r>
            <a:r>
              <a:rPr lang="es-ES" sz="1800" dirty="0">
                <a:solidFill>
                  <a:schemeClr val="tx1">
                    <a:lumMod val="75000"/>
                    <a:lumOff val="25000"/>
                  </a:schemeClr>
                </a:solidFill>
                <a:latin typeface="Arial" panose="020B0604020202020204" pitchFamily="34" charset="0"/>
                <a:cs typeface="Arial" panose="020B0604020202020204" pitchFamily="34" charset="0"/>
              </a:rPr>
              <a:t> </a:t>
            </a:r>
            <a:r>
              <a:rPr lang="es-ES" sz="1800" dirty="0" err="1">
                <a:solidFill>
                  <a:schemeClr val="tx1">
                    <a:lumMod val="75000"/>
                    <a:lumOff val="25000"/>
                  </a:schemeClr>
                </a:solidFill>
                <a:latin typeface="Arial" panose="020B0604020202020204" pitchFamily="34" charset="0"/>
                <a:cs typeface="Arial" panose="020B0604020202020204" pitchFamily="34" charset="0"/>
              </a:rPr>
              <a:t>materials</a:t>
            </a:r>
            <a:r>
              <a:rPr lang="es-ES" sz="1800" dirty="0">
                <a:solidFill>
                  <a:schemeClr val="tx1">
                    <a:lumMod val="75000"/>
                    <a:lumOff val="25000"/>
                  </a:schemeClr>
                </a:solidFill>
                <a:latin typeface="Arial" panose="020B0604020202020204" pitchFamily="34" charset="0"/>
                <a:cs typeface="Arial" panose="020B0604020202020204" pitchFamily="34" charset="0"/>
              </a:rPr>
              <a:t>/</a:t>
            </a:r>
            <a:r>
              <a:rPr lang="es-ES" sz="1800" dirty="0" err="1">
                <a:solidFill>
                  <a:schemeClr val="tx1">
                    <a:lumMod val="75000"/>
                    <a:lumOff val="25000"/>
                  </a:schemeClr>
                </a:solidFill>
                <a:latin typeface="Arial" panose="020B0604020202020204" pitchFamily="34" charset="0"/>
                <a:cs typeface="Arial" panose="020B0604020202020204" pitchFamily="34" charset="0"/>
              </a:rPr>
              <a:t>waste</a:t>
            </a:r>
            <a:r>
              <a:rPr lang="es-ES" sz="1800" dirty="0">
                <a:solidFill>
                  <a:schemeClr val="tx1">
                    <a:lumMod val="75000"/>
                    <a:lumOff val="25000"/>
                  </a:schemeClr>
                </a:solidFill>
                <a:latin typeface="Arial" panose="020B0604020202020204" pitchFamily="34" charset="0"/>
                <a:cs typeface="Arial" panose="020B0604020202020204" pitchFamily="34" charset="0"/>
              </a:rPr>
              <a:t> </a:t>
            </a:r>
            <a:r>
              <a:rPr lang="es-ES" sz="1800" dirty="0" err="1">
                <a:solidFill>
                  <a:schemeClr val="tx1">
                    <a:lumMod val="75000"/>
                    <a:lumOff val="25000"/>
                  </a:schemeClr>
                </a:solidFill>
                <a:latin typeface="Arial" panose="020B0604020202020204" pitchFamily="34" charset="0"/>
                <a:cs typeface="Arial" panose="020B0604020202020204" pitchFamily="34" charset="0"/>
              </a:rPr>
              <a:t>produced</a:t>
            </a:r>
            <a:r>
              <a:rPr lang="es-ES" sz="1800" dirty="0">
                <a:solidFill>
                  <a:schemeClr val="tx1">
                    <a:lumMod val="75000"/>
                    <a:lumOff val="25000"/>
                  </a:schemeClr>
                </a:solidFill>
                <a:latin typeface="Arial" panose="020B0604020202020204" pitchFamily="34" charset="0"/>
                <a:cs typeface="Arial" panose="020B0604020202020204" pitchFamily="34" charset="0"/>
              </a:rPr>
              <a:t>.</a:t>
            </a:r>
          </a:p>
          <a:p>
            <a:pPr marL="285750" indent="-285750" algn="just">
              <a:spcBef>
                <a:spcPts val="0"/>
              </a:spcBef>
              <a:spcAft>
                <a:spcPts val="1800"/>
              </a:spcAft>
              <a:buFont typeface="Wingdings" panose="05000000000000000000" pitchFamily="2" charset="2"/>
              <a:buChar char="ü"/>
            </a:pPr>
            <a:r>
              <a:rPr lang="es-ES" sz="1800" dirty="0" err="1">
                <a:solidFill>
                  <a:schemeClr val="tx1">
                    <a:lumMod val="75000"/>
                    <a:lumOff val="25000"/>
                  </a:schemeClr>
                </a:solidFill>
                <a:latin typeface="Arial" panose="020B0604020202020204" pitchFamily="34" charset="0"/>
                <a:cs typeface="Arial" panose="020B0604020202020204" pitchFamily="34" charset="0"/>
              </a:rPr>
              <a:t>Technification</a:t>
            </a:r>
            <a:r>
              <a:rPr lang="es-ES" sz="1800" dirty="0">
                <a:solidFill>
                  <a:schemeClr val="tx1">
                    <a:lumMod val="75000"/>
                    <a:lumOff val="25000"/>
                  </a:schemeClr>
                </a:solidFill>
                <a:latin typeface="Arial" panose="020B0604020202020204" pitchFamily="34" charset="0"/>
                <a:cs typeface="Arial" panose="020B0604020202020204" pitchFamily="34" charset="0"/>
              </a:rPr>
              <a:t> and </a:t>
            </a:r>
            <a:r>
              <a:rPr lang="es-ES" sz="1800" dirty="0" err="1">
                <a:solidFill>
                  <a:schemeClr val="tx1">
                    <a:lumMod val="75000"/>
                    <a:lumOff val="25000"/>
                  </a:schemeClr>
                </a:solidFill>
                <a:latin typeface="Arial" panose="020B0604020202020204" pitchFamily="34" charset="0"/>
                <a:cs typeface="Arial" panose="020B0604020202020204" pitchFamily="34" charset="0"/>
              </a:rPr>
              <a:t>cost</a:t>
            </a:r>
            <a:r>
              <a:rPr lang="es-ES" sz="1800" dirty="0">
                <a:solidFill>
                  <a:schemeClr val="tx1">
                    <a:lumMod val="75000"/>
                    <a:lumOff val="25000"/>
                  </a:schemeClr>
                </a:solidFill>
                <a:latin typeface="Arial" panose="020B0604020202020204" pitchFamily="34" charset="0"/>
                <a:cs typeface="Arial" panose="020B0604020202020204" pitchFamily="34" charset="0"/>
              </a:rPr>
              <a:t> </a:t>
            </a:r>
            <a:r>
              <a:rPr lang="es-ES" sz="1800" dirty="0" err="1">
                <a:solidFill>
                  <a:schemeClr val="tx1">
                    <a:lumMod val="75000"/>
                    <a:lumOff val="25000"/>
                  </a:schemeClr>
                </a:solidFill>
                <a:latin typeface="Arial" panose="020B0604020202020204" pitchFamily="34" charset="0"/>
                <a:cs typeface="Arial" panose="020B0604020202020204" pitchFamily="34" charset="0"/>
              </a:rPr>
              <a:t>increase</a:t>
            </a:r>
            <a:r>
              <a:rPr lang="es-ES" sz="1800" dirty="0">
                <a:solidFill>
                  <a:schemeClr val="tx1">
                    <a:lumMod val="75000"/>
                    <a:lumOff val="25000"/>
                  </a:schemeClr>
                </a:solidFill>
                <a:latin typeface="Arial" panose="020B0604020202020204" pitchFamily="34" charset="0"/>
                <a:cs typeface="Arial" panose="020B0604020202020204" pitchFamily="34" charset="0"/>
              </a:rPr>
              <a:t> in </a:t>
            </a:r>
            <a:r>
              <a:rPr lang="es-ES" sz="1800" dirty="0" err="1">
                <a:solidFill>
                  <a:schemeClr val="tx1">
                    <a:lumMod val="75000"/>
                    <a:lumOff val="25000"/>
                  </a:schemeClr>
                </a:solidFill>
                <a:latin typeface="Arial" panose="020B0604020202020204" pitchFamily="34" charset="0"/>
                <a:cs typeface="Arial" panose="020B0604020202020204" pitchFamily="34" charset="0"/>
              </a:rPr>
              <a:t>the</a:t>
            </a:r>
            <a:r>
              <a:rPr lang="es-ES" sz="1800" dirty="0">
                <a:solidFill>
                  <a:schemeClr val="tx1">
                    <a:lumMod val="75000"/>
                    <a:lumOff val="25000"/>
                  </a:schemeClr>
                </a:solidFill>
                <a:latin typeface="Arial" panose="020B0604020202020204" pitchFamily="34" charset="0"/>
                <a:cs typeface="Arial" panose="020B0604020202020204" pitchFamily="34" charset="0"/>
              </a:rPr>
              <a:t> </a:t>
            </a:r>
            <a:r>
              <a:rPr lang="es-ES" sz="1800" dirty="0" err="1">
                <a:solidFill>
                  <a:schemeClr val="tx1">
                    <a:lumMod val="75000"/>
                    <a:lumOff val="25000"/>
                  </a:schemeClr>
                </a:solidFill>
                <a:latin typeface="Arial" panose="020B0604020202020204" pitchFamily="34" charset="0"/>
                <a:cs typeface="Arial" panose="020B0604020202020204" pitchFamily="34" charset="0"/>
              </a:rPr>
              <a:t>waste</a:t>
            </a:r>
            <a:r>
              <a:rPr lang="es-ES" sz="1800" dirty="0">
                <a:solidFill>
                  <a:schemeClr val="tx1">
                    <a:lumMod val="75000"/>
                    <a:lumOff val="25000"/>
                  </a:schemeClr>
                </a:solidFill>
                <a:latin typeface="Arial" panose="020B0604020202020204" pitchFamily="34" charset="0"/>
                <a:cs typeface="Arial" panose="020B0604020202020204" pitchFamily="34" charset="0"/>
              </a:rPr>
              <a:t> </a:t>
            </a:r>
            <a:r>
              <a:rPr lang="es-ES" sz="1800" dirty="0" err="1">
                <a:solidFill>
                  <a:schemeClr val="tx1">
                    <a:lumMod val="75000"/>
                    <a:lumOff val="25000"/>
                  </a:schemeClr>
                </a:solidFill>
                <a:latin typeface="Arial" panose="020B0604020202020204" pitchFamily="34" charset="0"/>
                <a:cs typeface="Arial" panose="020B0604020202020204" pitchFamily="34" charset="0"/>
              </a:rPr>
              <a:t>management</a:t>
            </a:r>
            <a:r>
              <a:rPr lang="es-ES" sz="1800" dirty="0">
                <a:solidFill>
                  <a:schemeClr val="tx1">
                    <a:lumMod val="75000"/>
                    <a:lumOff val="25000"/>
                  </a:schemeClr>
                </a:solidFill>
                <a:latin typeface="Arial" panose="020B0604020202020204" pitchFamily="34" charset="0"/>
                <a:cs typeface="Arial" panose="020B0604020202020204" pitchFamily="34" charset="0"/>
              </a:rPr>
              <a:t> </a:t>
            </a:r>
            <a:r>
              <a:rPr lang="es-ES" sz="1800" dirty="0" err="1">
                <a:solidFill>
                  <a:schemeClr val="tx1">
                    <a:lumMod val="75000"/>
                    <a:lumOff val="25000"/>
                  </a:schemeClr>
                </a:solidFill>
                <a:latin typeface="Arial" panose="020B0604020202020204" pitchFamily="34" charset="0"/>
                <a:cs typeface="Arial" panose="020B0604020202020204" pitchFamily="34" charset="0"/>
              </a:rPr>
              <a:t>process</a:t>
            </a:r>
            <a:r>
              <a:rPr lang="es-ES" sz="1800" dirty="0">
                <a:solidFill>
                  <a:schemeClr val="tx1">
                    <a:lumMod val="75000"/>
                    <a:lumOff val="25000"/>
                  </a:schemeClr>
                </a:solidFill>
                <a:latin typeface="Arial" panose="020B0604020202020204" pitchFamily="34" charset="0"/>
                <a:cs typeface="Arial" panose="020B0604020202020204" pitchFamily="34" charset="0"/>
              </a:rPr>
              <a:t>.</a:t>
            </a:r>
          </a:p>
          <a:p>
            <a:pPr marL="285750" indent="-285750" algn="just">
              <a:spcBef>
                <a:spcPts val="0"/>
              </a:spcBef>
              <a:spcAft>
                <a:spcPts val="1800"/>
              </a:spcAft>
              <a:buFont typeface="Wingdings" panose="05000000000000000000" pitchFamily="2" charset="2"/>
              <a:buChar char="ü"/>
            </a:pPr>
            <a:r>
              <a:rPr lang="es-ES" sz="1800" dirty="0" err="1">
                <a:solidFill>
                  <a:schemeClr val="tx1">
                    <a:lumMod val="75000"/>
                    <a:lumOff val="25000"/>
                  </a:schemeClr>
                </a:solidFill>
                <a:latin typeface="Arial" panose="020B0604020202020204" pitchFamily="34" charset="0"/>
                <a:cs typeface="Arial" panose="020B0604020202020204" pitchFamily="34" charset="0"/>
              </a:rPr>
              <a:t>Dilution</a:t>
            </a:r>
            <a:r>
              <a:rPr lang="es-ES" sz="1800" dirty="0">
                <a:solidFill>
                  <a:schemeClr val="tx1">
                    <a:lumMod val="75000"/>
                    <a:lumOff val="25000"/>
                  </a:schemeClr>
                </a:solidFill>
                <a:latin typeface="Arial" panose="020B0604020202020204" pitchFamily="34" charset="0"/>
                <a:cs typeface="Arial" panose="020B0604020202020204" pitchFamily="34" charset="0"/>
              </a:rPr>
              <a:t> </a:t>
            </a:r>
            <a:r>
              <a:rPr lang="es-ES" sz="1800" dirty="0" err="1">
                <a:solidFill>
                  <a:schemeClr val="tx1">
                    <a:lumMod val="75000"/>
                    <a:lumOff val="25000"/>
                  </a:schemeClr>
                </a:solidFill>
                <a:latin typeface="Arial" panose="020B0604020202020204" pitchFamily="34" charset="0"/>
                <a:cs typeface="Arial" panose="020B0604020202020204" pitchFamily="34" charset="0"/>
              </a:rPr>
              <a:t>of</a:t>
            </a:r>
            <a:r>
              <a:rPr lang="es-ES" sz="1800" dirty="0">
                <a:solidFill>
                  <a:schemeClr val="tx1">
                    <a:lumMod val="75000"/>
                    <a:lumOff val="25000"/>
                  </a:schemeClr>
                </a:solidFill>
                <a:latin typeface="Arial" panose="020B0604020202020204" pitchFamily="34" charset="0"/>
                <a:cs typeface="Arial" panose="020B0604020202020204" pitchFamily="34" charset="0"/>
              </a:rPr>
              <a:t> </a:t>
            </a:r>
            <a:r>
              <a:rPr lang="es-ES" sz="1800" dirty="0" err="1">
                <a:solidFill>
                  <a:schemeClr val="tx1">
                    <a:lumMod val="75000"/>
                    <a:lumOff val="25000"/>
                  </a:schemeClr>
                </a:solidFill>
                <a:latin typeface="Arial" panose="020B0604020202020204" pitchFamily="34" charset="0"/>
                <a:cs typeface="Arial" panose="020B0604020202020204" pitchFamily="34" charset="0"/>
              </a:rPr>
              <a:t>responsabilities</a:t>
            </a:r>
            <a:r>
              <a:rPr lang="es-ES" sz="1800" dirty="0">
                <a:solidFill>
                  <a:schemeClr val="tx1">
                    <a:lumMod val="75000"/>
                    <a:lumOff val="25000"/>
                  </a:schemeClr>
                </a:solidFill>
                <a:latin typeface="Arial" panose="020B0604020202020204" pitchFamily="34" charset="0"/>
                <a:cs typeface="Arial" panose="020B0604020202020204" pitchFamily="34" charset="0"/>
              </a:rPr>
              <a:t>.</a:t>
            </a:r>
          </a:p>
          <a:p>
            <a:pPr marL="285750" indent="-285750" algn="just">
              <a:spcBef>
                <a:spcPts val="0"/>
              </a:spcBef>
              <a:spcAft>
                <a:spcPts val="1800"/>
              </a:spcAft>
              <a:buFont typeface="Wingdings" panose="05000000000000000000" pitchFamily="2" charset="2"/>
              <a:buChar char="ü"/>
            </a:pPr>
            <a:r>
              <a:rPr lang="es-ES" sz="1800" dirty="0" err="1">
                <a:solidFill>
                  <a:schemeClr val="tx1">
                    <a:lumMod val="75000"/>
                    <a:lumOff val="25000"/>
                  </a:schemeClr>
                </a:solidFill>
                <a:latin typeface="Arial" panose="020B0604020202020204" pitchFamily="34" charset="0"/>
                <a:cs typeface="Arial" panose="020B0604020202020204" pitchFamily="34" charset="0"/>
              </a:rPr>
              <a:t>Decrease</a:t>
            </a:r>
            <a:r>
              <a:rPr lang="es-ES" sz="1800" dirty="0">
                <a:solidFill>
                  <a:schemeClr val="tx1">
                    <a:lumMod val="75000"/>
                    <a:lumOff val="25000"/>
                  </a:schemeClr>
                </a:solidFill>
                <a:latin typeface="Arial" panose="020B0604020202020204" pitchFamily="34" charset="0"/>
                <a:cs typeface="Arial" panose="020B0604020202020204" pitchFamily="34" charset="0"/>
              </a:rPr>
              <a:t> in </a:t>
            </a:r>
            <a:r>
              <a:rPr lang="es-ES" sz="1800" dirty="0" err="1">
                <a:solidFill>
                  <a:schemeClr val="tx1">
                    <a:lumMod val="75000"/>
                    <a:lumOff val="25000"/>
                  </a:schemeClr>
                </a:solidFill>
                <a:latin typeface="Arial" panose="020B0604020202020204" pitchFamily="34" charset="0"/>
                <a:cs typeface="Arial" panose="020B0604020202020204" pitchFamily="34" charset="0"/>
              </a:rPr>
              <a:t>the</a:t>
            </a:r>
            <a:r>
              <a:rPr lang="es-ES" sz="1800" dirty="0">
                <a:solidFill>
                  <a:schemeClr val="tx1">
                    <a:lumMod val="75000"/>
                    <a:lumOff val="25000"/>
                  </a:schemeClr>
                </a:solidFill>
                <a:latin typeface="Arial" panose="020B0604020202020204" pitchFamily="34" charset="0"/>
                <a:cs typeface="Arial" panose="020B0604020202020204" pitchFamily="34" charset="0"/>
              </a:rPr>
              <a:t> </a:t>
            </a:r>
            <a:r>
              <a:rPr lang="es-ES" sz="1800" dirty="0" err="1">
                <a:solidFill>
                  <a:schemeClr val="tx1">
                    <a:lumMod val="75000"/>
                    <a:lumOff val="25000"/>
                  </a:schemeClr>
                </a:solidFill>
                <a:latin typeface="Arial" panose="020B0604020202020204" pitchFamily="34" charset="0"/>
                <a:cs typeface="Arial" panose="020B0604020202020204" pitchFamily="34" charset="0"/>
              </a:rPr>
              <a:t>percentage</a:t>
            </a:r>
            <a:r>
              <a:rPr lang="es-ES" sz="1800" dirty="0">
                <a:solidFill>
                  <a:schemeClr val="tx1">
                    <a:lumMod val="75000"/>
                    <a:lumOff val="25000"/>
                  </a:schemeClr>
                </a:solidFill>
                <a:latin typeface="Arial" panose="020B0604020202020204" pitchFamily="34" charset="0"/>
                <a:cs typeface="Arial" panose="020B0604020202020204" pitchFamily="34" charset="0"/>
              </a:rPr>
              <a:t> </a:t>
            </a:r>
            <a:r>
              <a:rPr lang="es-ES" sz="1800" dirty="0" err="1">
                <a:solidFill>
                  <a:schemeClr val="tx1">
                    <a:lumMod val="75000"/>
                    <a:lumOff val="25000"/>
                  </a:schemeClr>
                </a:solidFill>
                <a:latin typeface="Arial" panose="020B0604020202020204" pitchFamily="34" charset="0"/>
                <a:cs typeface="Arial" panose="020B0604020202020204" pitchFamily="34" charset="0"/>
              </a:rPr>
              <a:t>of</a:t>
            </a:r>
            <a:r>
              <a:rPr lang="es-ES" sz="1800" dirty="0">
                <a:solidFill>
                  <a:schemeClr val="tx1">
                    <a:lumMod val="75000"/>
                    <a:lumOff val="25000"/>
                  </a:schemeClr>
                </a:solidFill>
                <a:latin typeface="Arial" panose="020B0604020202020204" pitchFamily="34" charset="0"/>
                <a:cs typeface="Arial" panose="020B0604020202020204" pitchFamily="34" charset="0"/>
              </a:rPr>
              <a:t> </a:t>
            </a:r>
            <a:r>
              <a:rPr lang="es-ES" sz="1800" dirty="0" err="1">
                <a:solidFill>
                  <a:schemeClr val="tx1">
                    <a:lumMod val="75000"/>
                    <a:lumOff val="25000"/>
                  </a:schemeClr>
                </a:solidFill>
                <a:latin typeface="Arial" panose="020B0604020202020204" pitchFamily="34" charset="0"/>
                <a:cs typeface="Arial" panose="020B0604020202020204" pitchFamily="34" charset="0"/>
              </a:rPr>
              <a:t>recovery</a:t>
            </a:r>
            <a:r>
              <a:rPr lang="es-ES" sz="1800" dirty="0">
                <a:solidFill>
                  <a:schemeClr val="tx1">
                    <a:lumMod val="75000"/>
                    <a:lumOff val="25000"/>
                  </a:schemeClr>
                </a:solidFill>
                <a:latin typeface="Arial" panose="020B0604020202020204" pitchFamily="34" charset="0"/>
                <a:cs typeface="Arial" panose="020B0604020202020204" pitchFamily="34" charset="0"/>
              </a:rPr>
              <a:t> and </a:t>
            </a:r>
            <a:r>
              <a:rPr lang="es-ES" sz="1800" dirty="0" err="1">
                <a:solidFill>
                  <a:schemeClr val="tx1">
                    <a:lumMod val="75000"/>
                    <a:lumOff val="25000"/>
                  </a:schemeClr>
                </a:solidFill>
                <a:latin typeface="Arial" panose="020B0604020202020204" pitchFamily="34" charset="0"/>
                <a:cs typeface="Arial" panose="020B0604020202020204" pitchFamily="34" charset="0"/>
              </a:rPr>
              <a:t>the</a:t>
            </a:r>
            <a:r>
              <a:rPr lang="es-ES" sz="1800" dirty="0">
                <a:solidFill>
                  <a:schemeClr val="tx1">
                    <a:lumMod val="75000"/>
                    <a:lumOff val="25000"/>
                  </a:schemeClr>
                </a:solidFill>
                <a:latin typeface="Arial" panose="020B0604020202020204" pitchFamily="34" charset="0"/>
                <a:cs typeface="Arial" panose="020B0604020202020204" pitchFamily="34" charset="0"/>
              </a:rPr>
              <a:t> </a:t>
            </a:r>
            <a:r>
              <a:rPr lang="es-ES" sz="1800" dirty="0" err="1">
                <a:solidFill>
                  <a:schemeClr val="tx1">
                    <a:lumMod val="75000"/>
                    <a:lumOff val="25000"/>
                  </a:schemeClr>
                </a:solidFill>
                <a:latin typeface="Arial" panose="020B0604020202020204" pitchFamily="34" charset="0"/>
                <a:cs typeface="Arial" panose="020B0604020202020204" pitchFamily="34" charset="0"/>
              </a:rPr>
              <a:t>absolute</a:t>
            </a:r>
            <a:r>
              <a:rPr lang="es-ES" sz="1800" dirty="0">
                <a:solidFill>
                  <a:schemeClr val="tx1">
                    <a:lumMod val="75000"/>
                    <a:lumOff val="25000"/>
                  </a:schemeClr>
                </a:solidFill>
                <a:latin typeface="Arial" panose="020B0604020202020204" pitchFamily="34" charset="0"/>
                <a:cs typeface="Arial" panose="020B0604020202020204" pitchFamily="34" charset="0"/>
              </a:rPr>
              <a:t> </a:t>
            </a:r>
            <a:r>
              <a:rPr lang="es-ES" sz="1800" dirty="0" err="1">
                <a:solidFill>
                  <a:schemeClr val="tx1">
                    <a:lumMod val="75000"/>
                    <a:lumOff val="25000"/>
                  </a:schemeClr>
                </a:solidFill>
                <a:latin typeface="Arial" panose="020B0604020202020204" pitchFamily="34" charset="0"/>
                <a:cs typeface="Arial" panose="020B0604020202020204" pitchFamily="34" charset="0"/>
              </a:rPr>
              <a:t>chain</a:t>
            </a:r>
            <a:r>
              <a:rPr lang="es-ES" sz="1800" dirty="0">
                <a:solidFill>
                  <a:schemeClr val="tx1">
                    <a:lumMod val="75000"/>
                    <a:lumOff val="25000"/>
                  </a:schemeClr>
                </a:solidFill>
                <a:latin typeface="Arial" panose="020B0604020202020204" pitchFamily="34" charset="0"/>
                <a:cs typeface="Arial" panose="020B0604020202020204" pitchFamily="34" charset="0"/>
              </a:rPr>
              <a:t> </a:t>
            </a:r>
            <a:r>
              <a:rPr lang="es-ES" sz="1800" dirty="0" err="1">
                <a:solidFill>
                  <a:schemeClr val="tx1">
                    <a:lumMod val="75000"/>
                    <a:lumOff val="25000"/>
                  </a:schemeClr>
                </a:solidFill>
                <a:latin typeface="Arial" panose="020B0604020202020204" pitchFamily="34" charset="0"/>
                <a:cs typeface="Arial" panose="020B0604020202020204" pitchFamily="34" charset="0"/>
              </a:rPr>
              <a:t>recycled</a:t>
            </a:r>
            <a:r>
              <a:rPr lang="es-ES" sz="1800" dirty="0">
                <a:solidFill>
                  <a:schemeClr val="tx1">
                    <a:lumMod val="75000"/>
                    <a:lumOff val="25000"/>
                  </a:schemeClr>
                </a:solidFill>
                <a:latin typeface="Arial" panose="020B0604020202020204" pitchFamily="34" charset="0"/>
                <a:cs typeface="Arial" panose="020B0604020202020204" pitchFamily="34" charset="0"/>
              </a:rPr>
              <a:t>, </a:t>
            </a:r>
            <a:r>
              <a:rPr lang="es-ES" sz="1800" dirty="0" err="1">
                <a:solidFill>
                  <a:schemeClr val="tx1">
                    <a:lumMod val="75000"/>
                    <a:lumOff val="25000"/>
                  </a:schemeClr>
                </a:solidFill>
                <a:latin typeface="Arial" panose="020B0604020202020204" pitchFamily="34" charset="0"/>
                <a:cs typeface="Arial" panose="020B0604020202020204" pitchFamily="34" charset="0"/>
              </a:rPr>
              <a:t>with</a:t>
            </a:r>
            <a:r>
              <a:rPr lang="es-ES" sz="1800" dirty="0">
                <a:solidFill>
                  <a:schemeClr val="tx1">
                    <a:lumMod val="75000"/>
                    <a:lumOff val="25000"/>
                  </a:schemeClr>
                </a:solidFill>
                <a:latin typeface="Arial" panose="020B0604020202020204" pitchFamily="34" charset="0"/>
                <a:cs typeface="Arial" panose="020B0604020202020204" pitchFamily="34" charset="0"/>
              </a:rPr>
              <a:t> </a:t>
            </a:r>
            <a:r>
              <a:rPr lang="es-ES" sz="1800" dirty="0" err="1">
                <a:solidFill>
                  <a:schemeClr val="tx1">
                    <a:lumMod val="75000"/>
                    <a:lumOff val="25000"/>
                  </a:schemeClr>
                </a:solidFill>
                <a:latin typeface="Arial" panose="020B0604020202020204" pitchFamily="34" charset="0"/>
                <a:cs typeface="Arial" panose="020B0604020202020204" pitchFamily="34" charset="0"/>
              </a:rPr>
              <a:t>the</a:t>
            </a:r>
            <a:r>
              <a:rPr lang="es-ES" sz="1800" dirty="0">
                <a:solidFill>
                  <a:schemeClr val="tx1">
                    <a:lumMod val="75000"/>
                    <a:lumOff val="25000"/>
                  </a:schemeClr>
                </a:solidFill>
                <a:latin typeface="Arial" panose="020B0604020202020204" pitchFamily="34" charset="0"/>
                <a:cs typeface="Arial" panose="020B0604020202020204" pitchFamily="34" charset="0"/>
              </a:rPr>
              <a:t> </a:t>
            </a:r>
            <a:r>
              <a:rPr lang="es-ES" sz="1800" dirty="0" err="1">
                <a:solidFill>
                  <a:schemeClr val="tx1">
                    <a:lumMod val="75000"/>
                    <a:lumOff val="25000"/>
                  </a:schemeClr>
                </a:solidFill>
                <a:latin typeface="Arial" panose="020B0604020202020204" pitchFamily="34" charset="0"/>
                <a:cs typeface="Arial" panose="020B0604020202020204" pitchFamily="34" charset="0"/>
              </a:rPr>
              <a:t>consequent</a:t>
            </a:r>
            <a:r>
              <a:rPr lang="es-ES" sz="1800" dirty="0">
                <a:solidFill>
                  <a:schemeClr val="tx1">
                    <a:lumMod val="75000"/>
                    <a:lumOff val="25000"/>
                  </a:schemeClr>
                </a:solidFill>
                <a:latin typeface="Arial" panose="020B0604020202020204" pitchFamily="34" charset="0"/>
                <a:cs typeface="Arial" panose="020B0604020202020204" pitchFamily="34" charset="0"/>
              </a:rPr>
              <a:t> </a:t>
            </a:r>
            <a:r>
              <a:rPr lang="es-ES" sz="1800" dirty="0" err="1">
                <a:solidFill>
                  <a:schemeClr val="tx1">
                    <a:lumMod val="75000"/>
                    <a:lumOff val="25000"/>
                  </a:schemeClr>
                </a:solidFill>
                <a:latin typeface="Arial" panose="020B0604020202020204" pitchFamily="34" charset="0"/>
                <a:cs typeface="Arial" panose="020B0604020202020204" pitchFamily="34" charset="0"/>
              </a:rPr>
              <a:t>increase</a:t>
            </a:r>
            <a:r>
              <a:rPr lang="es-ES" sz="1800" dirty="0">
                <a:solidFill>
                  <a:schemeClr val="tx1">
                    <a:lumMod val="75000"/>
                    <a:lumOff val="25000"/>
                  </a:schemeClr>
                </a:solidFill>
                <a:latin typeface="Arial" panose="020B0604020202020204" pitchFamily="34" charset="0"/>
                <a:cs typeface="Arial" panose="020B0604020202020204" pitchFamily="34" charset="0"/>
              </a:rPr>
              <a:t> in </a:t>
            </a:r>
            <a:r>
              <a:rPr lang="es-ES" sz="1800" dirty="0" err="1">
                <a:solidFill>
                  <a:schemeClr val="tx1">
                    <a:lumMod val="75000"/>
                    <a:lumOff val="25000"/>
                  </a:schemeClr>
                </a:solidFill>
                <a:latin typeface="Arial" panose="020B0604020202020204" pitchFamily="34" charset="0"/>
                <a:cs typeface="Arial" panose="020B0604020202020204" pitchFamily="34" charset="0"/>
              </a:rPr>
              <a:t>landfill</a:t>
            </a:r>
            <a:r>
              <a:rPr lang="es-ES" sz="1800" dirty="0">
                <a:solidFill>
                  <a:schemeClr val="tx1">
                    <a:lumMod val="75000"/>
                    <a:lumOff val="25000"/>
                  </a:schemeClr>
                </a:solidFill>
                <a:latin typeface="Arial" panose="020B0604020202020204" pitchFamily="34" charset="0"/>
                <a:cs typeface="Arial" panose="020B0604020202020204" pitchFamily="34" charset="0"/>
              </a:rPr>
              <a:t> </a:t>
            </a:r>
            <a:r>
              <a:rPr lang="es-ES" sz="1800" dirty="0" err="1">
                <a:solidFill>
                  <a:schemeClr val="tx1">
                    <a:lumMod val="75000"/>
                    <a:lumOff val="25000"/>
                  </a:schemeClr>
                </a:solidFill>
                <a:latin typeface="Arial" panose="020B0604020202020204" pitchFamily="34" charset="0"/>
                <a:cs typeface="Arial" panose="020B0604020202020204" pitchFamily="34" charset="0"/>
              </a:rPr>
              <a:t>shipments</a:t>
            </a:r>
            <a:r>
              <a:rPr lang="es-ES" sz="1800" dirty="0">
                <a:solidFill>
                  <a:schemeClr val="tx1">
                    <a:lumMod val="75000"/>
                    <a:lumOff val="25000"/>
                  </a:schemeClr>
                </a:solidFill>
                <a:latin typeface="Arial" panose="020B0604020202020204" pitchFamily="34" charset="0"/>
                <a:cs typeface="Arial" panose="020B0604020202020204" pitchFamily="34" charset="0"/>
              </a:rPr>
              <a:t>.</a:t>
            </a:r>
          </a:p>
        </p:txBody>
      </p:sp>
      <p:cxnSp>
        <p:nvCxnSpPr>
          <p:cNvPr id="7" name="Conector recto 6">
            <a:extLst>
              <a:ext uri="{FF2B5EF4-FFF2-40B4-BE49-F238E27FC236}">
                <a16:creationId xmlns:a16="http://schemas.microsoft.com/office/drawing/2014/main" id="{743FF911-9511-4022-8159-EC52FB9C9CEF}"/>
              </a:ext>
            </a:extLst>
          </p:cNvPr>
          <p:cNvCxnSpPr>
            <a:cxnSpLocks/>
          </p:cNvCxnSpPr>
          <p:nvPr/>
        </p:nvCxnSpPr>
        <p:spPr>
          <a:xfrm>
            <a:off x="615936" y="2206598"/>
            <a:ext cx="8171212" cy="0"/>
          </a:xfrm>
          <a:prstGeom prst="line">
            <a:avLst/>
          </a:prstGeom>
          <a:ln w="38100">
            <a:solidFill>
              <a:srgbClr val="88E28F"/>
            </a:solidFill>
          </a:ln>
        </p:spPr>
        <p:style>
          <a:lnRef idx="1">
            <a:schemeClr val="accent1"/>
          </a:lnRef>
          <a:fillRef idx="0">
            <a:schemeClr val="accent1"/>
          </a:fillRef>
          <a:effectRef idx="0">
            <a:schemeClr val="accent1"/>
          </a:effectRef>
          <a:fontRef idx="minor">
            <a:schemeClr val="tx1"/>
          </a:fontRef>
        </p:style>
      </p:cxnSp>
      <p:cxnSp>
        <p:nvCxnSpPr>
          <p:cNvPr id="8" name="Conector recto 7">
            <a:extLst>
              <a:ext uri="{FF2B5EF4-FFF2-40B4-BE49-F238E27FC236}">
                <a16:creationId xmlns:a16="http://schemas.microsoft.com/office/drawing/2014/main" id="{FD6D9856-564B-47E2-86FF-D25ACB73C958}"/>
              </a:ext>
            </a:extLst>
          </p:cNvPr>
          <p:cNvCxnSpPr>
            <a:cxnSpLocks/>
          </p:cNvCxnSpPr>
          <p:nvPr/>
        </p:nvCxnSpPr>
        <p:spPr>
          <a:xfrm>
            <a:off x="431768" y="5796731"/>
            <a:ext cx="8171212" cy="0"/>
          </a:xfrm>
          <a:prstGeom prst="line">
            <a:avLst/>
          </a:prstGeom>
          <a:ln w="38100">
            <a:solidFill>
              <a:srgbClr val="88E28F"/>
            </a:solidFill>
          </a:ln>
        </p:spPr>
        <p:style>
          <a:lnRef idx="1">
            <a:schemeClr val="accent1"/>
          </a:lnRef>
          <a:fillRef idx="0">
            <a:schemeClr val="accent1"/>
          </a:fillRef>
          <a:effectRef idx="0">
            <a:schemeClr val="accent1"/>
          </a:effectRef>
          <a:fontRef idx="minor">
            <a:schemeClr val="tx1"/>
          </a:fontRef>
        </p:style>
      </p:cxnSp>
      <p:graphicFrame>
        <p:nvGraphicFramePr>
          <p:cNvPr id="11" name="Diagrama 10">
            <a:extLst>
              <a:ext uri="{FF2B5EF4-FFF2-40B4-BE49-F238E27FC236}">
                <a16:creationId xmlns:a16="http://schemas.microsoft.com/office/drawing/2014/main" id="{17433302-5CBF-4D6D-94C5-2C57B8ABA68B}"/>
              </a:ext>
            </a:extLst>
          </p:cNvPr>
          <p:cNvGraphicFramePr/>
          <p:nvPr>
            <p:extLst>
              <p:ext uri="{D42A27DB-BD31-4B8C-83A1-F6EECF244321}">
                <p14:modId xmlns:p14="http://schemas.microsoft.com/office/powerpoint/2010/main" val="3740572768"/>
              </p:ext>
            </p:extLst>
          </p:nvPr>
        </p:nvGraphicFramePr>
        <p:xfrm>
          <a:off x="370136" y="799393"/>
          <a:ext cx="8403728" cy="12835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360729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C79C80CC-CCA0-4DCE-8757-613148B4AB18}"/>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solidFill>
                  <a:srgbClr val="FFFFFF"/>
                </a:solidFill>
              </a:rPr>
              <a:t>Linear </a:t>
            </a:r>
            <a:r>
              <a:rPr lang="es-ES" sz="2400" dirty="0" err="1">
                <a:solidFill>
                  <a:srgbClr val="FFFFFF"/>
                </a:solidFill>
              </a:rPr>
              <a:t>consumption</a:t>
            </a:r>
            <a:r>
              <a:rPr lang="es-ES" sz="2400" dirty="0">
                <a:solidFill>
                  <a:srgbClr val="FFFFFF"/>
                </a:solidFill>
              </a:rPr>
              <a:t> </a:t>
            </a:r>
            <a:r>
              <a:rPr lang="es-ES" sz="2400" dirty="0" err="1">
                <a:solidFill>
                  <a:srgbClr val="FFFFFF"/>
                </a:solidFill>
              </a:rPr>
              <a:t>model</a:t>
            </a:r>
            <a:endParaRPr lang="de-DE" dirty="0">
              <a:solidFill>
                <a:srgbClr val="FFFFFF"/>
              </a:solidFill>
            </a:endParaRPr>
          </a:p>
        </p:txBody>
      </p:sp>
      <p:sp>
        <p:nvSpPr>
          <p:cNvPr id="6" name="Rectángulo 5">
            <a:extLst>
              <a:ext uri="{FF2B5EF4-FFF2-40B4-BE49-F238E27FC236}">
                <a16:creationId xmlns:a16="http://schemas.microsoft.com/office/drawing/2014/main" id="{FC3F842D-0D36-4C87-BCEC-A719E3B4F830}"/>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5" name="Marcador de contenido 1">
            <a:extLst>
              <a:ext uri="{FF2B5EF4-FFF2-40B4-BE49-F238E27FC236}">
                <a16:creationId xmlns:a16="http://schemas.microsoft.com/office/drawing/2014/main" id="{677716CA-4E9C-41A2-815D-58D1993CDF3E}"/>
              </a:ext>
            </a:extLst>
          </p:cNvPr>
          <p:cNvSpPr txBox="1">
            <a:spLocks/>
          </p:cNvSpPr>
          <p:nvPr/>
        </p:nvSpPr>
        <p:spPr>
          <a:xfrm>
            <a:off x="615936" y="2426331"/>
            <a:ext cx="7912127" cy="3246701"/>
          </a:xfrm>
          <a:prstGeom prst="rect">
            <a:avLst/>
          </a:prstGeom>
        </p:spPr>
        <p:txBody>
          <a:bodyPr vert="horz" lIns="68580" tIns="34290" rIns="68580" bIns="34290" rtlCol="0">
            <a:normAutofit/>
          </a:bodyPr>
          <a:lstStyle>
            <a:lvl1pPr marL="0" indent="0" algn="l" defTabSz="914400" rtl="0" eaLnBrk="1" latinLnBrk="0" hangingPunct="1">
              <a:lnSpc>
                <a:spcPct val="90000"/>
              </a:lnSpc>
              <a:spcBef>
                <a:spcPts val="1000"/>
              </a:spcBef>
              <a:buClr>
                <a:schemeClr val="accent1"/>
              </a:buClr>
              <a:buFont typeface="Arial" panose="020B0604020202020204" pitchFamily="34" charset="0"/>
              <a:buNone/>
              <a:defRPr sz="2000" b="0" kern="1200">
                <a:solidFill>
                  <a:schemeClr val="accent6"/>
                </a:solidFill>
                <a:latin typeface="+mn-lt"/>
                <a:ea typeface="+mn-ea"/>
                <a:cs typeface="+mn-cs"/>
              </a:defRPr>
            </a:lvl1pPr>
            <a:lvl2pPr marL="457200" indent="0" algn="ctr" defTabSz="914400" rtl="0" eaLnBrk="1" latinLnBrk="0" hangingPunct="1">
              <a:lnSpc>
                <a:spcPct val="90000"/>
              </a:lnSpc>
              <a:spcBef>
                <a:spcPts val="500"/>
              </a:spcBef>
              <a:buClr>
                <a:schemeClr val="accent1"/>
              </a:buClr>
              <a:buFont typeface="Arial" panose="020B0604020202020204" pitchFamily="34" charset="0"/>
              <a:buNone/>
              <a:defRPr sz="2000" kern="1200">
                <a:solidFill>
                  <a:schemeClr val="accent6"/>
                </a:solidFill>
                <a:latin typeface="+mj-lt"/>
                <a:ea typeface="+mn-ea"/>
                <a:cs typeface="+mn-cs"/>
              </a:defRPr>
            </a:lvl2pPr>
            <a:lvl3pPr marL="914400" indent="0" algn="ctr" defTabSz="914400" rtl="0" eaLnBrk="1" latinLnBrk="0" hangingPunct="1">
              <a:lnSpc>
                <a:spcPct val="90000"/>
              </a:lnSpc>
              <a:spcBef>
                <a:spcPts val="500"/>
              </a:spcBef>
              <a:buClr>
                <a:schemeClr val="accent1"/>
              </a:buClr>
              <a:buFont typeface="Arial" panose="020B0604020202020204" pitchFamily="34" charset="0"/>
              <a:buNone/>
              <a:defRPr sz="1800" kern="1200">
                <a:solidFill>
                  <a:schemeClr val="accent6"/>
                </a:solidFill>
                <a:latin typeface="+mj-lt"/>
                <a:ea typeface="+mn-ea"/>
                <a:cs typeface="+mn-cs"/>
              </a:defRPr>
            </a:lvl3pPr>
            <a:lvl4pPr marL="1371600" indent="0" algn="ctr" defTabSz="914400" rtl="0" eaLnBrk="1" latinLnBrk="0" hangingPunct="1">
              <a:lnSpc>
                <a:spcPct val="90000"/>
              </a:lnSpc>
              <a:spcBef>
                <a:spcPts val="500"/>
              </a:spcBef>
              <a:buClr>
                <a:schemeClr val="accent1"/>
              </a:buClr>
              <a:buFont typeface="Arial" panose="020B0604020202020204" pitchFamily="34" charset="0"/>
              <a:buNone/>
              <a:defRPr sz="1600" kern="1200">
                <a:solidFill>
                  <a:schemeClr val="accent6"/>
                </a:solidFill>
                <a:latin typeface="+mj-lt"/>
                <a:ea typeface="+mn-ea"/>
                <a:cs typeface="+mn-cs"/>
              </a:defRPr>
            </a:lvl4pPr>
            <a:lvl5pPr marL="1828800" indent="0" algn="ctr" defTabSz="914400" rtl="0" eaLnBrk="1" latinLnBrk="0" hangingPunct="1">
              <a:lnSpc>
                <a:spcPct val="90000"/>
              </a:lnSpc>
              <a:spcBef>
                <a:spcPts val="500"/>
              </a:spcBef>
              <a:buClr>
                <a:schemeClr val="accent1"/>
              </a:buClr>
              <a:buFont typeface="Arial" panose="020B0604020202020204" pitchFamily="34" charset="0"/>
              <a:buNone/>
              <a:defRPr sz="1600" kern="1200">
                <a:solidFill>
                  <a:schemeClr val="accent6"/>
                </a:solidFill>
                <a:latin typeface="+mj-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s-ES" sz="3200" i="1" dirty="0">
                <a:solidFill>
                  <a:schemeClr val="tx1">
                    <a:lumMod val="75000"/>
                    <a:lumOff val="25000"/>
                  </a:schemeClr>
                </a:solidFill>
                <a:latin typeface="Arial" panose="020B0604020202020204" pitchFamily="34" charset="0"/>
                <a:cs typeface="Arial" panose="020B0604020202020204" pitchFamily="34" charset="0"/>
              </a:rPr>
              <a:t>Global crisis-</a:t>
            </a:r>
            <a:r>
              <a:rPr lang="es-ES" sz="3200" i="1" dirty="0" err="1">
                <a:solidFill>
                  <a:schemeClr val="tx1">
                    <a:lumMod val="75000"/>
                    <a:lumOff val="25000"/>
                  </a:schemeClr>
                </a:solidFill>
                <a:latin typeface="Arial" panose="020B0604020202020204" pitchFamily="34" charset="0"/>
                <a:cs typeface="Arial" panose="020B0604020202020204" pitchFamily="34" charset="0"/>
              </a:rPr>
              <a:t>change</a:t>
            </a:r>
            <a:r>
              <a:rPr lang="es-ES" sz="3200" i="1" dirty="0">
                <a:solidFill>
                  <a:schemeClr val="tx1">
                    <a:lumMod val="75000"/>
                    <a:lumOff val="25000"/>
                  </a:schemeClr>
                </a:solidFill>
                <a:latin typeface="Arial" panose="020B0604020202020204" pitchFamily="34" charset="0"/>
                <a:cs typeface="Arial" panose="020B0604020202020204" pitchFamily="34" charset="0"/>
              </a:rPr>
              <a:t>:</a:t>
            </a:r>
          </a:p>
          <a:p>
            <a:pPr marL="285750" indent="-285750" algn="just">
              <a:spcBef>
                <a:spcPts val="0"/>
              </a:spcBef>
              <a:spcAft>
                <a:spcPts val="1800"/>
              </a:spcAft>
              <a:buFont typeface="Wingdings" panose="05000000000000000000" pitchFamily="2" charset="2"/>
              <a:buChar char="ü"/>
            </a:pPr>
            <a:endParaRPr lang="es-ES" sz="1800" dirty="0">
              <a:solidFill>
                <a:schemeClr val="tx1">
                  <a:lumMod val="75000"/>
                  <a:lumOff val="25000"/>
                </a:schemeClr>
              </a:solidFill>
              <a:latin typeface="Arial" panose="020B0604020202020204" pitchFamily="34" charset="0"/>
              <a:cs typeface="Arial" panose="020B0604020202020204" pitchFamily="34" charset="0"/>
            </a:endParaRPr>
          </a:p>
          <a:p>
            <a:pPr marL="285750" indent="-285750" algn="just">
              <a:spcBef>
                <a:spcPts val="0"/>
              </a:spcBef>
              <a:spcAft>
                <a:spcPts val="1800"/>
              </a:spcAft>
              <a:buFont typeface="Wingdings" panose="05000000000000000000" pitchFamily="2" charset="2"/>
              <a:buChar char="ü"/>
            </a:pPr>
            <a:r>
              <a:rPr lang="es-ES" sz="1800" dirty="0">
                <a:solidFill>
                  <a:schemeClr val="tx1">
                    <a:lumMod val="75000"/>
                    <a:lumOff val="25000"/>
                  </a:schemeClr>
                </a:solidFill>
                <a:latin typeface="Arial" panose="020B0604020202020204" pitchFamily="34" charset="0"/>
                <a:cs typeface="Arial" panose="020B0604020202020204" pitchFamily="34" charset="0"/>
              </a:rPr>
              <a:t>20% </a:t>
            </a:r>
            <a:r>
              <a:rPr lang="es-ES" sz="1800" dirty="0" err="1">
                <a:solidFill>
                  <a:schemeClr val="tx1">
                    <a:lumMod val="75000"/>
                    <a:lumOff val="25000"/>
                  </a:schemeClr>
                </a:solidFill>
                <a:latin typeface="Arial" panose="020B0604020202020204" pitchFamily="34" charset="0"/>
                <a:cs typeface="Arial" panose="020B0604020202020204" pitchFamily="34" charset="0"/>
              </a:rPr>
              <a:t>of</a:t>
            </a:r>
            <a:r>
              <a:rPr lang="es-ES" sz="1800" dirty="0">
                <a:solidFill>
                  <a:schemeClr val="tx1">
                    <a:lumMod val="75000"/>
                    <a:lumOff val="25000"/>
                  </a:schemeClr>
                </a:solidFill>
                <a:latin typeface="Arial" panose="020B0604020202020204" pitchFamily="34" charset="0"/>
                <a:cs typeface="Arial" panose="020B0604020202020204" pitchFamily="34" charset="0"/>
              </a:rPr>
              <a:t> </a:t>
            </a:r>
            <a:r>
              <a:rPr lang="es-ES" sz="1800" dirty="0" err="1">
                <a:solidFill>
                  <a:schemeClr val="tx1">
                    <a:lumMod val="75000"/>
                    <a:lumOff val="25000"/>
                  </a:schemeClr>
                </a:solidFill>
                <a:latin typeface="Arial" panose="020B0604020202020204" pitchFamily="34" charset="0"/>
                <a:cs typeface="Arial" panose="020B0604020202020204" pitchFamily="34" charset="0"/>
              </a:rPr>
              <a:t>the</a:t>
            </a:r>
            <a:r>
              <a:rPr lang="es-ES" sz="1800" dirty="0">
                <a:solidFill>
                  <a:schemeClr val="tx1">
                    <a:lumMod val="75000"/>
                    <a:lumOff val="25000"/>
                  </a:schemeClr>
                </a:solidFill>
                <a:latin typeface="Arial" panose="020B0604020202020204" pitchFamily="34" charset="0"/>
                <a:cs typeface="Arial" panose="020B0604020202020204" pitchFamily="34" charset="0"/>
              </a:rPr>
              <a:t> </a:t>
            </a:r>
            <a:r>
              <a:rPr lang="es-ES" sz="1800" dirty="0" err="1">
                <a:solidFill>
                  <a:schemeClr val="tx1">
                    <a:lumMod val="75000"/>
                    <a:lumOff val="25000"/>
                  </a:schemeClr>
                </a:solidFill>
                <a:latin typeface="Arial" panose="020B0604020202020204" pitchFamily="34" charset="0"/>
                <a:cs typeface="Arial" panose="020B0604020202020204" pitchFamily="34" charset="0"/>
              </a:rPr>
              <a:t>population</a:t>
            </a:r>
            <a:r>
              <a:rPr lang="es-ES" sz="1800" dirty="0">
                <a:solidFill>
                  <a:schemeClr val="tx1">
                    <a:lumMod val="75000"/>
                    <a:lumOff val="25000"/>
                  </a:schemeClr>
                </a:solidFill>
                <a:latin typeface="Arial" panose="020B0604020202020204" pitchFamily="34" charset="0"/>
                <a:cs typeface="Arial" panose="020B0604020202020204" pitchFamily="34" charset="0"/>
              </a:rPr>
              <a:t> consumes 80% os </a:t>
            </a:r>
            <a:r>
              <a:rPr lang="es-ES" sz="1800" dirty="0" err="1">
                <a:solidFill>
                  <a:schemeClr val="tx1">
                    <a:lumMod val="75000"/>
                    <a:lumOff val="25000"/>
                  </a:schemeClr>
                </a:solidFill>
                <a:latin typeface="Arial" panose="020B0604020202020204" pitchFamily="34" charset="0"/>
                <a:cs typeface="Arial" panose="020B0604020202020204" pitchFamily="34" charset="0"/>
              </a:rPr>
              <a:t>the</a:t>
            </a:r>
            <a:r>
              <a:rPr lang="es-ES" sz="1800" dirty="0">
                <a:solidFill>
                  <a:schemeClr val="tx1">
                    <a:lumMod val="75000"/>
                    <a:lumOff val="25000"/>
                  </a:schemeClr>
                </a:solidFill>
                <a:latin typeface="Arial" panose="020B0604020202020204" pitchFamily="34" charset="0"/>
                <a:cs typeface="Arial" panose="020B0604020202020204" pitchFamily="34" charset="0"/>
              </a:rPr>
              <a:t> </a:t>
            </a:r>
            <a:r>
              <a:rPr lang="es-ES" sz="1800" dirty="0" err="1">
                <a:solidFill>
                  <a:schemeClr val="tx1">
                    <a:lumMod val="75000"/>
                    <a:lumOff val="25000"/>
                  </a:schemeClr>
                </a:solidFill>
                <a:latin typeface="Arial" panose="020B0604020202020204" pitchFamily="34" charset="0"/>
                <a:cs typeface="Arial" panose="020B0604020202020204" pitchFamily="34" charset="0"/>
              </a:rPr>
              <a:t>resources</a:t>
            </a:r>
            <a:r>
              <a:rPr lang="es-ES" sz="1800" dirty="0">
                <a:solidFill>
                  <a:schemeClr val="tx1">
                    <a:lumMod val="75000"/>
                    <a:lumOff val="25000"/>
                  </a:schemeClr>
                </a:solidFill>
                <a:latin typeface="Arial" panose="020B0604020202020204" pitchFamily="34" charset="0"/>
                <a:cs typeface="Arial" panose="020B0604020202020204" pitchFamily="34" charset="0"/>
              </a:rPr>
              <a:t>, </a:t>
            </a:r>
            <a:r>
              <a:rPr lang="es-ES" sz="1800" dirty="0" err="1">
                <a:solidFill>
                  <a:schemeClr val="tx1">
                    <a:lumMod val="75000"/>
                    <a:lumOff val="25000"/>
                  </a:schemeClr>
                </a:solidFill>
                <a:latin typeface="Arial" panose="020B0604020202020204" pitchFamily="34" charset="0"/>
                <a:cs typeface="Arial" panose="020B0604020202020204" pitchFamily="34" charset="0"/>
              </a:rPr>
              <a:t>while</a:t>
            </a:r>
            <a:r>
              <a:rPr lang="es-ES" sz="1800" dirty="0">
                <a:solidFill>
                  <a:schemeClr val="tx1">
                    <a:lumMod val="75000"/>
                    <a:lumOff val="25000"/>
                  </a:schemeClr>
                </a:solidFill>
                <a:latin typeface="Arial" panose="020B0604020202020204" pitchFamily="34" charset="0"/>
                <a:cs typeface="Arial" panose="020B0604020202020204" pitchFamily="34" charset="0"/>
              </a:rPr>
              <a:t> </a:t>
            </a:r>
            <a:r>
              <a:rPr lang="es-ES" sz="1800" dirty="0" err="1">
                <a:solidFill>
                  <a:schemeClr val="tx1">
                    <a:lumMod val="75000"/>
                    <a:lumOff val="25000"/>
                  </a:schemeClr>
                </a:solidFill>
                <a:latin typeface="Arial" panose="020B0604020202020204" pitchFamily="34" charset="0"/>
                <a:cs typeface="Arial" panose="020B0604020202020204" pitchFamily="34" charset="0"/>
              </a:rPr>
              <a:t>have</a:t>
            </a:r>
            <a:r>
              <a:rPr lang="es-ES" sz="1800" dirty="0">
                <a:solidFill>
                  <a:schemeClr val="tx1">
                    <a:lumMod val="75000"/>
                    <a:lumOff val="25000"/>
                  </a:schemeClr>
                </a:solidFill>
                <a:latin typeface="Arial" panose="020B0604020202020204" pitchFamily="34" charset="0"/>
                <a:cs typeface="Arial" panose="020B0604020202020204" pitchFamily="34" charset="0"/>
              </a:rPr>
              <a:t> </a:t>
            </a:r>
            <a:r>
              <a:rPr lang="es-ES" sz="1800" dirty="0" err="1">
                <a:solidFill>
                  <a:schemeClr val="tx1">
                    <a:lumMod val="75000"/>
                    <a:lumOff val="25000"/>
                  </a:schemeClr>
                </a:solidFill>
                <a:latin typeface="Arial" panose="020B0604020202020204" pitchFamily="34" charset="0"/>
                <a:cs typeface="Arial" panose="020B0604020202020204" pitchFamily="34" charset="0"/>
              </a:rPr>
              <a:t>to</a:t>
            </a:r>
            <a:r>
              <a:rPr lang="es-ES" sz="1800" dirty="0">
                <a:solidFill>
                  <a:schemeClr val="tx1">
                    <a:lumMod val="75000"/>
                    <a:lumOff val="25000"/>
                  </a:schemeClr>
                </a:solidFill>
                <a:latin typeface="Arial" panose="020B0604020202020204" pitchFamily="34" charset="0"/>
                <a:cs typeface="Arial" panose="020B0604020202020204" pitchFamily="34" charset="0"/>
              </a:rPr>
              <a:t> </a:t>
            </a:r>
            <a:r>
              <a:rPr lang="es-ES" sz="1800" dirty="0" err="1">
                <a:solidFill>
                  <a:schemeClr val="tx1">
                    <a:lumMod val="75000"/>
                    <a:lumOff val="25000"/>
                  </a:schemeClr>
                </a:solidFill>
                <a:latin typeface="Arial" panose="020B0604020202020204" pitchFamily="34" charset="0"/>
                <a:cs typeface="Arial" panose="020B0604020202020204" pitchFamily="34" charset="0"/>
              </a:rPr>
              <a:t>servive</a:t>
            </a:r>
            <a:r>
              <a:rPr lang="es-ES" sz="1800" dirty="0">
                <a:solidFill>
                  <a:schemeClr val="tx1">
                    <a:lumMod val="75000"/>
                    <a:lumOff val="25000"/>
                  </a:schemeClr>
                </a:solidFill>
                <a:latin typeface="Arial" panose="020B0604020202020204" pitchFamily="34" charset="0"/>
                <a:cs typeface="Arial" panose="020B0604020202020204" pitchFamily="34" charset="0"/>
              </a:rPr>
              <a:t> </a:t>
            </a:r>
            <a:r>
              <a:rPr lang="es-ES" sz="1800" dirty="0" err="1">
                <a:solidFill>
                  <a:schemeClr val="tx1">
                    <a:lumMod val="75000"/>
                    <a:lumOff val="25000"/>
                  </a:schemeClr>
                </a:solidFill>
                <a:latin typeface="Arial" panose="020B0604020202020204" pitchFamily="34" charset="0"/>
                <a:cs typeface="Arial" panose="020B0604020202020204" pitchFamily="34" charset="0"/>
              </a:rPr>
              <a:t>with</a:t>
            </a:r>
            <a:r>
              <a:rPr lang="es-ES" sz="1800" dirty="0">
                <a:solidFill>
                  <a:schemeClr val="tx1">
                    <a:lumMod val="75000"/>
                    <a:lumOff val="25000"/>
                  </a:schemeClr>
                </a:solidFill>
                <a:latin typeface="Arial" panose="020B0604020202020204" pitchFamily="34" charset="0"/>
                <a:cs typeface="Arial" panose="020B0604020202020204" pitchFamily="34" charset="0"/>
              </a:rPr>
              <a:t> </a:t>
            </a:r>
            <a:r>
              <a:rPr lang="es-ES" sz="1800" dirty="0" err="1">
                <a:solidFill>
                  <a:schemeClr val="tx1">
                    <a:lumMod val="75000"/>
                    <a:lumOff val="25000"/>
                  </a:schemeClr>
                </a:solidFill>
                <a:latin typeface="Arial" panose="020B0604020202020204" pitchFamily="34" charset="0"/>
                <a:cs typeface="Arial" panose="020B0604020202020204" pitchFamily="34" charset="0"/>
              </a:rPr>
              <a:t>the</a:t>
            </a:r>
            <a:r>
              <a:rPr lang="es-ES" sz="1800" dirty="0">
                <a:solidFill>
                  <a:schemeClr val="tx1">
                    <a:lumMod val="75000"/>
                    <a:lumOff val="25000"/>
                  </a:schemeClr>
                </a:solidFill>
                <a:latin typeface="Arial" panose="020B0604020202020204" pitchFamily="34" charset="0"/>
                <a:cs typeface="Arial" panose="020B0604020202020204" pitchFamily="34" charset="0"/>
              </a:rPr>
              <a:t> </a:t>
            </a:r>
            <a:r>
              <a:rPr lang="es-ES" sz="1800" dirty="0" err="1">
                <a:solidFill>
                  <a:schemeClr val="tx1">
                    <a:lumMod val="75000"/>
                    <a:lumOff val="25000"/>
                  </a:schemeClr>
                </a:solidFill>
                <a:latin typeface="Arial" panose="020B0604020202020204" pitchFamily="34" charset="0"/>
                <a:cs typeface="Arial" panose="020B0604020202020204" pitchFamily="34" charset="0"/>
              </a:rPr>
              <a:t>remaining</a:t>
            </a:r>
            <a:r>
              <a:rPr lang="es-ES" sz="1800" dirty="0">
                <a:solidFill>
                  <a:schemeClr val="tx1">
                    <a:lumMod val="75000"/>
                    <a:lumOff val="25000"/>
                  </a:schemeClr>
                </a:solidFill>
                <a:latin typeface="Arial" panose="020B0604020202020204" pitchFamily="34" charset="0"/>
                <a:cs typeface="Arial" panose="020B0604020202020204" pitchFamily="34" charset="0"/>
              </a:rPr>
              <a:t> 20%.</a:t>
            </a:r>
          </a:p>
          <a:p>
            <a:pPr algn="just">
              <a:spcBef>
                <a:spcPts val="0"/>
              </a:spcBef>
              <a:spcAft>
                <a:spcPts val="1800"/>
              </a:spcAft>
            </a:pPr>
            <a:endParaRPr lang="es-ES" sz="1800" dirty="0">
              <a:solidFill>
                <a:schemeClr val="tx1">
                  <a:lumMod val="75000"/>
                  <a:lumOff val="25000"/>
                </a:schemeClr>
              </a:solidFill>
              <a:latin typeface="Arial" panose="020B0604020202020204" pitchFamily="34" charset="0"/>
              <a:cs typeface="Arial" panose="020B0604020202020204" pitchFamily="34" charset="0"/>
            </a:endParaRPr>
          </a:p>
          <a:p>
            <a:pPr marL="285750" indent="-285750" algn="just">
              <a:spcBef>
                <a:spcPts val="0"/>
              </a:spcBef>
              <a:spcAft>
                <a:spcPts val="1800"/>
              </a:spcAft>
              <a:buFont typeface="Wingdings" panose="05000000000000000000" pitchFamily="2" charset="2"/>
              <a:buChar char="ü"/>
            </a:pPr>
            <a:r>
              <a:rPr lang="es-ES" sz="1800" dirty="0" err="1">
                <a:solidFill>
                  <a:schemeClr val="tx1">
                    <a:lumMod val="75000"/>
                    <a:lumOff val="25000"/>
                  </a:schemeClr>
                </a:solidFill>
                <a:latin typeface="Arial" panose="020B0604020202020204" pitchFamily="34" charset="0"/>
                <a:cs typeface="Arial" panose="020B0604020202020204" pitchFamily="34" charset="0"/>
              </a:rPr>
              <a:t>The</a:t>
            </a:r>
            <a:r>
              <a:rPr lang="es-ES" sz="1800" dirty="0">
                <a:solidFill>
                  <a:schemeClr val="tx1">
                    <a:lumMod val="75000"/>
                    <a:lumOff val="25000"/>
                  </a:schemeClr>
                </a:solidFill>
                <a:latin typeface="Arial" panose="020B0604020202020204" pitchFamily="34" charset="0"/>
                <a:cs typeface="Arial" panose="020B0604020202020204" pitchFamily="34" charset="0"/>
              </a:rPr>
              <a:t> “</a:t>
            </a:r>
            <a:r>
              <a:rPr lang="es-ES" sz="1800" dirty="0" err="1">
                <a:solidFill>
                  <a:schemeClr val="tx1">
                    <a:lumMod val="75000"/>
                    <a:lumOff val="25000"/>
                  </a:schemeClr>
                </a:solidFill>
                <a:latin typeface="Arial" panose="020B0604020202020204" pitchFamily="34" charset="0"/>
                <a:cs typeface="Arial" panose="020B0604020202020204" pitchFamily="34" charset="0"/>
              </a:rPr>
              <a:t>globalization</a:t>
            </a:r>
            <a:r>
              <a:rPr lang="es-ES" sz="1800" dirty="0">
                <a:solidFill>
                  <a:schemeClr val="tx1">
                    <a:lumMod val="75000"/>
                    <a:lumOff val="25000"/>
                  </a:schemeClr>
                </a:solidFill>
                <a:latin typeface="Arial" panose="020B0604020202020204" pitchFamily="34" charset="0"/>
                <a:cs typeface="Arial" panose="020B0604020202020204" pitchFamily="34" charset="0"/>
              </a:rPr>
              <a:t> </a:t>
            </a:r>
            <a:r>
              <a:rPr lang="es-ES" sz="1800" dirty="0" err="1">
                <a:solidFill>
                  <a:schemeClr val="tx1">
                    <a:lumMod val="75000"/>
                    <a:lumOff val="25000"/>
                  </a:schemeClr>
                </a:solidFill>
                <a:latin typeface="Arial" panose="020B0604020202020204" pitchFamily="34" charset="0"/>
                <a:cs typeface="Arial" panose="020B0604020202020204" pitchFamily="34" charset="0"/>
              </a:rPr>
              <a:t>of</a:t>
            </a:r>
            <a:r>
              <a:rPr lang="es-ES" sz="1800" dirty="0">
                <a:solidFill>
                  <a:schemeClr val="tx1">
                    <a:lumMod val="75000"/>
                    <a:lumOff val="25000"/>
                  </a:schemeClr>
                </a:solidFill>
                <a:latin typeface="Arial" panose="020B0604020202020204" pitchFamily="34" charset="0"/>
                <a:cs typeface="Arial" panose="020B0604020202020204" pitchFamily="34" charset="0"/>
              </a:rPr>
              <a:t> </a:t>
            </a:r>
            <a:r>
              <a:rPr lang="es-ES" sz="1800" dirty="0" err="1">
                <a:solidFill>
                  <a:schemeClr val="tx1">
                    <a:lumMod val="75000"/>
                    <a:lumOff val="25000"/>
                  </a:schemeClr>
                </a:solidFill>
                <a:latin typeface="Arial" panose="020B0604020202020204" pitchFamily="34" charset="0"/>
                <a:cs typeface="Arial" panose="020B0604020202020204" pitchFamily="34" charset="0"/>
              </a:rPr>
              <a:t>the</a:t>
            </a:r>
            <a:r>
              <a:rPr lang="es-ES" sz="1800" dirty="0">
                <a:solidFill>
                  <a:schemeClr val="tx1">
                    <a:lumMod val="75000"/>
                    <a:lumOff val="25000"/>
                  </a:schemeClr>
                </a:solidFill>
                <a:latin typeface="Arial" panose="020B0604020202020204" pitchFamily="34" charset="0"/>
                <a:cs typeface="Arial" panose="020B0604020202020204" pitchFamily="34" charset="0"/>
              </a:rPr>
              <a:t> </a:t>
            </a:r>
            <a:r>
              <a:rPr lang="es-ES" sz="1800" dirty="0" err="1">
                <a:solidFill>
                  <a:schemeClr val="tx1">
                    <a:lumMod val="75000"/>
                    <a:lumOff val="25000"/>
                  </a:schemeClr>
                </a:solidFill>
                <a:latin typeface="Arial" panose="020B0604020202020204" pitchFamily="34" charset="0"/>
                <a:cs typeface="Arial" panose="020B0604020202020204" pitchFamily="34" charset="0"/>
              </a:rPr>
              <a:t>energy</a:t>
            </a:r>
            <a:r>
              <a:rPr lang="es-ES" sz="1800" dirty="0">
                <a:solidFill>
                  <a:schemeClr val="tx1">
                    <a:lumMod val="75000"/>
                    <a:lumOff val="25000"/>
                  </a:schemeClr>
                </a:solidFill>
                <a:latin typeface="Arial" panose="020B0604020202020204" pitchFamily="34" charset="0"/>
                <a:cs typeface="Arial" panose="020B0604020202020204" pitchFamily="34" charset="0"/>
              </a:rPr>
              <a:t> </a:t>
            </a:r>
            <a:r>
              <a:rPr lang="es-ES" sz="1800" dirty="0" err="1">
                <a:solidFill>
                  <a:schemeClr val="tx1">
                    <a:lumMod val="75000"/>
                    <a:lumOff val="25000"/>
                  </a:schemeClr>
                </a:solidFill>
                <a:latin typeface="Arial" panose="020B0604020202020204" pitchFamily="34" charset="0"/>
                <a:cs typeface="Arial" panose="020B0604020202020204" pitchFamily="34" charset="0"/>
              </a:rPr>
              <a:t>model</a:t>
            </a:r>
            <a:r>
              <a:rPr lang="es-ES" sz="1800" dirty="0">
                <a:solidFill>
                  <a:schemeClr val="tx1">
                    <a:lumMod val="75000"/>
                    <a:lumOff val="25000"/>
                  </a:schemeClr>
                </a:solidFill>
                <a:latin typeface="Arial" panose="020B0604020202020204" pitchFamily="34" charset="0"/>
                <a:cs typeface="Arial" panose="020B0604020202020204" pitchFamily="34" charset="0"/>
              </a:rPr>
              <a:t> and </a:t>
            </a:r>
            <a:r>
              <a:rPr lang="es-ES" sz="1800" dirty="0" err="1">
                <a:solidFill>
                  <a:schemeClr val="tx1">
                    <a:lumMod val="75000"/>
                    <a:lumOff val="25000"/>
                  </a:schemeClr>
                </a:solidFill>
                <a:latin typeface="Arial" panose="020B0604020202020204" pitchFamily="34" charset="0"/>
                <a:cs typeface="Arial" panose="020B0604020202020204" pitchFamily="34" charset="0"/>
              </a:rPr>
              <a:t>westem</a:t>
            </a:r>
            <a:r>
              <a:rPr lang="es-ES" sz="1800" dirty="0">
                <a:solidFill>
                  <a:schemeClr val="tx1">
                    <a:lumMod val="75000"/>
                    <a:lumOff val="25000"/>
                  </a:schemeClr>
                </a:solidFill>
                <a:latin typeface="Arial" panose="020B0604020202020204" pitchFamily="34" charset="0"/>
                <a:cs typeface="Arial" panose="020B0604020202020204" pitchFamily="34" charset="0"/>
              </a:rPr>
              <a:t> </a:t>
            </a:r>
            <a:r>
              <a:rPr lang="es-ES" sz="1800" dirty="0" err="1">
                <a:solidFill>
                  <a:schemeClr val="tx1">
                    <a:lumMod val="75000"/>
                    <a:lumOff val="25000"/>
                  </a:schemeClr>
                </a:solidFill>
                <a:latin typeface="Arial" panose="020B0604020202020204" pitchFamily="34" charset="0"/>
                <a:cs typeface="Arial" panose="020B0604020202020204" pitchFamily="34" charset="0"/>
              </a:rPr>
              <a:t>lifestyle</a:t>
            </a:r>
            <a:r>
              <a:rPr lang="es-ES" sz="1800" dirty="0">
                <a:solidFill>
                  <a:schemeClr val="tx1">
                    <a:lumMod val="75000"/>
                    <a:lumOff val="25000"/>
                  </a:schemeClr>
                </a:solidFill>
                <a:latin typeface="Arial" panose="020B0604020202020204" pitchFamily="34" charset="0"/>
                <a:cs typeface="Arial" panose="020B0604020202020204" pitchFamily="34" charset="0"/>
              </a:rPr>
              <a:t> </a:t>
            </a:r>
            <a:r>
              <a:rPr lang="es-ES" sz="1800" dirty="0" err="1">
                <a:solidFill>
                  <a:schemeClr val="tx1">
                    <a:lumMod val="75000"/>
                    <a:lumOff val="25000"/>
                  </a:schemeClr>
                </a:solidFill>
                <a:latin typeface="Arial" panose="020B0604020202020204" pitchFamily="34" charset="0"/>
                <a:cs typeface="Arial" panose="020B0604020202020204" pitchFamily="34" charset="0"/>
              </a:rPr>
              <a:t>is</a:t>
            </a:r>
            <a:r>
              <a:rPr lang="es-ES" sz="1800" dirty="0">
                <a:solidFill>
                  <a:schemeClr val="tx1">
                    <a:lumMod val="75000"/>
                    <a:lumOff val="25000"/>
                  </a:schemeClr>
                </a:solidFill>
                <a:latin typeface="Arial" panose="020B0604020202020204" pitchFamily="34" charset="0"/>
                <a:cs typeface="Arial" panose="020B0604020202020204" pitchFamily="34" charset="0"/>
              </a:rPr>
              <a:t> NOT posible, </a:t>
            </a:r>
            <a:r>
              <a:rPr lang="es-ES" sz="1800" dirty="0" err="1">
                <a:solidFill>
                  <a:schemeClr val="tx1">
                    <a:lumMod val="75000"/>
                    <a:lumOff val="25000"/>
                  </a:schemeClr>
                </a:solidFill>
                <a:latin typeface="Arial" panose="020B0604020202020204" pitchFamily="34" charset="0"/>
                <a:cs typeface="Arial" panose="020B0604020202020204" pitchFamily="34" charset="0"/>
              </a:rPr>
              <a:t>we</a:t>
            </a:r>
            <a:r>
              <a:rPr lang="es-ES" sz="1800" dirty="0">
                <a:solidFill>
                  <a:schemeClr val="tx1">
                    <a:lumMod val="75000"/>
                    <a:lumOff val="25000"/>
                  </a:schemeClr>
                </a:solidFill>
                <a:latin typeface="Arial" panose="020B0604020202020204" pitchFamily="34" charset="0"/>
                <a:cs typeface="Arial" panose="020B0604020202020204" pitchFamily="34" charset="0"/>
              </a:rPr>
              <a:t> </a:t>
            </a:r>
            <a:r>
              <a:rPr lang="es-ES" sz="1800" dirty="0" err="1">
                <a:solidFill>
                  <a:schemeClr val="tx1">
                    <a:lumMod val="75000"/>
                    <a:lumOff val="25000"/>
                  </a:schemeClr>
                </a:solidFill>
                <a:latin typeface="Arial" panose="020B0604020202020204" pitchFamily="34" charset="0"/>
                <a:cs typeface="Arial" panose="020B0604020202020204" pitchFamily="34" charset="0"/>
              </a:rPr>
              <a:t>would</a:t>
            </a:r>
            <a:r>
              <a:rPr lang="es-ES" sz="1800" dirty="0">
                <a:solidFill>
                  <a:schemeClr val="tx1">
                    <a:lumMod val="75000"/>
                    <a:lumOff val="25000"/>
                  </a:schemeClr>
                </a:solidFill>
                <a:latin typeface="Arial" panose="020B0604020202020204" pitchFamily="34" charset="0"/>
                <a:cs typeface="Arial" panose="020B0604020202020204" pitchFamily="34" charset="0"/>
              </a:rPr>
              <a:t> </a:t>
            </a:r>
            <a:r>
              <a:rPr lang="es-ES" sz="1800" dirty="0" err="1">
                <a:solidFill>
                  <a:schemeClr val="tx1">
                    <a:lumMod val="75000"/>
                    <a:lumOff val="25000"/>
                  </a:schemeClr>
                </a:solidFill>
                <a:latin typeface="Arial" panose="020B0604020202020204" pitchFamily="34" charset="0"/>
                <a:cs typeface="Arial" panose="020B0604020202020204" pitchFamily="34" charset="0"/>
              </a:rPr>
              <a:t>need</a:t>
            </a:r>
            <a:r>
              <a:rPr lang="es-ES" sz="1800" dirty="0">
                <a:solidFill>
                  <a:schemeClr val="tx1">
                    <a:lumMod val="75000"/>
                    <a:lumOff val="25000"/>
                  </a:schemeClr>
                </a:solidFill>
                <a:latin typeface="Arial" panose="020B0604020202020204" pitchFamily="34" charset="0"/>
                <a:cs typeface="Arial" panose="020B0604020202020204" pitchFamily="34" charset="0"/>
              </a:rPr>
              <a:t> </a:t>
            </a:r>
            <a:r>
              <a:rPr lang="es-ES" sz="1800" dirty="0" err="1">
                <a:solidFill>
                  <a:schemeClr val="tx1">
                    <a:lumMod val="75000"/>
                    <a:lumOff val="25000"/>
                  </a:schemeClr>
                </a:solidFill>
                <a:latin typeface="Arial" panose="020B0604020202020204" pitchFamily="34" charset="0"/>
                <a:cs typeface="Arial" panose="020B0604020202020204" pitchFamily="34" charset="0"/>
              </a:rPr>
              <a:t>the</a:t>
            </a:r>
            <a:r>
              <a:rPr lang="es-ES" sz="1800" dirty="0">
                <a:solidFill>
                  <a:schemeClr val="tx1">
                    <a:lumMod val="75000"/>
                    <a:lumOff val="25000"/>
                  </a:schemeClr>
                </a:solidFill>
                <a:latin typeface="Arial" panose="020B0604020202020204" pitchFamily="34" charset="0"/>
                <a:cs typeface="Arial" panose="020B0604020202020204" pitchFamily="34" charset="0"/>
              </a:rPr>
              <a:t> </a:t>
            </a:r>
            <a:r>
              <a:rPr lang="es-ES" sz="1800" dirty="0" err="1">
                <a:solidFill>
                  <a:schemeClr val="tx1">
                    <a:lumMod val="75000"/>
                    <a:lumOff val="25000"/>
                  </a:schemeClr>
                </a:solidFill>
                <a:latin typeface="Arial" panose="020B0604020202020204" pitchFamily="34" charset="0"/>
                <a:cs typeface="Arial" panose="020B0604020202020204" pitchFamily="34" charset="0"/>
              </a:rPr>
              <a:t>existence</a:t>
            </a:r>
            <a:r>
              <a:rPr lang="es-ES" sz="1800" dirty="0">
                <a:solidFill>
                  <a:schemeClr val="tx1">
                    <a:lumMod val="75000"/>
                    <a:lumOff val="25000"/>
                  </a:schemeClr>
                </a:solidFill>
                <a:latin typeface="Arial" panose="020B0604020202020204" pitchFamily="34" charset="0"/>
                <a:cs typeface="Arial" panose="020B0604020202020204" pitchFamily="34" charset="0"/>
              </a:rPr>
              <a:t> </a:t>
            </a:r>
            <a:r>
              <a:rPr lang="es-ES" sz="1800" dirty="0" err="1">
                <a:solidFill>
                  <a:schemeClr val="tx1">
                    <a:lumMod val="75000"/>
                    <a:lumOff val="25000"/>
                  </a:schemeClr>
                </a:solidFill>
                <a:latin typeface="Arial" panose="020B0604020202020204" pitchFamily="34" charset="0"/>
                <a:cs typeface="Arial" panose="020B0604020202020204" pitchFamily="34" charset="0"/>
              </a:rPr>
              <a:t>of</a:t>
            </a:r>
            <a:r>
              <a:rPr lang="es-ES" sz="1800" dirty="0">
                <a:solidFill>
                  <a:schemeClr val="tx1">
                    <a:lumMod val="75000"/>
                    <a:lumOff val="25000"/>
                  </a:schemeClr>
                </a:solidFill>
                <a:latin typeface="Arial" panose="020B0604020202020204" pitchFamily="34" charset="0"/>
                <a:cs typeface="Arial" panose="020B0604020202020204" pitchFamily="34" charset="0"/>
              </a:rPr>
              <a:t> </a:t>
            </a:r>
            <a:r>
              <a:rPr lang="es-ES" sz="1800" dirty="0" err="1">
                <a:solidFill>
                  <a:schemeClr val="tx1">
                    <a:lumMod val="75000"/>
                    <a:lumOff val="25000"/>
                  </a:schemeClr>
                </a:solidFill>
                <a:latin typeface="Arial" panose="020B0604020202020204" pitchFamily="34" charset="0"/>
                <a:cs typeface="Arial" panose="020B0604020202020204" pitchFamily="34" charset="0"/>
              </a:rPr>
              <a:t>several</a:t>
            </a:r>
            <a:r>
              <a:rPr lang="es-ES" sz="1800" dirty="0">
                <a:solidFill>
                  <a:schemeClr val="tx1">
                    <a:lumMod val="75000"/>
                    <a:lumOff val="25000"/>
                  </a:schemeClr>
                </a:solidFill>
                <a:latin typeface="Arial" panose="020B0604020202020204" pitchFamily="34" charset="0"/>
                <a:cs typeface="Arial" panose="020B0604020202020204" pitchFamily="34" charset="0"/>
              </a:rPr>
              <a:t> </a:t>
            </a:r>
            <a:r>
              <a:rPr lang="es-ES" sz="1800" dirty="0" err="1">
                <a:solidFill>
                  <a:schemeClr val="tx1">
                    <a:lumMod val="75000"/>
                    <a:lumOff val="25000"/>
                  </a:schemeClr>
                </a:solidFill>
                <a:latin typeface="Arial" panose="020B0604020202020204" pitchFamily="34" charset="0"/>
                <a:cs typeface="Arial" panose="020B0604020202020204" pitchFamily="34" charset="0"/>
              </a:rPr>
              <a:t>Earth</a:t>
            </a:r>
            <a:r>
              <a:rPr lang="es-ES" sz="1800" dirty="0">
                <a:solidFill>
                  <a:schemeClr val="tx1">
                    <a:lumMod val="75000"/>
                    <a:lumOff val="25000"/>
                  </a:schemeClr>
                </a:solidFill>
                <a:latin typeface="Arial" panose="020B0604020202020204" pitchFamily="34" charset="0"/>
                <a:cs typeface="Arial" panose="020B0604020202020204" pitchFamily="34" charset="0"/>
              </a:rPr>
              <a:t>-raises </a:t>
            </a:r>
            <a:r>
              <a:rPr lang="es-ES" sz="1800" dirty="0" err="1">
                <a:solidFill>
                  <a:schemeClr val="tx1">
                    <a:lumMod val="75000"/>
                    <a:lumOff val="25000"/>
                  </a:schemeClr>
                </a:solidFill>
                <a:latin typeface="Arial" panose="020B0604020202020204" pitchFamily="34" charset="0"/>
                <a:cs typeface="Arial" panose="020B0604020202020204" pitchFamily="34" charset="0"/>
              </a:rPr>
              <a:t>to</a:t>
            </a:r>
            <a:r>
              <a:rPr lang="es-ES" sz="1800" dirty="0">
                <a:solidFill>
                  <a:schemeClr val="tx1">
                    <a:lumMod val="75000"/>
                    <a:lumOff val="25000"/>
                  </a:schemeClr>
                </a:solidFill>
                <a:latin typeface="Arial" panose="020B0604020202020204" pitchFamily="34" charset="0"/>
                <a:cs typeface="Arial" panose="020B0604020202020204" pitchFamily="34" charset="0"/>
              </a:rPr>
              <a:t> </a:t>
            </a:r>
            <a:r>
              <a:rPr lang="es-ES" sz="1800" dirty="0" err="1">
                <a:solidFill>
                  <a:schemeClr val="tx1">
                    <a:lumMod val="75000"/>
                    <a:lumOff val="25000"/>
                  </a:schemeClr>
                </a:solidFill>
                <a:latin typeface="Arial" panose="020B0604020202020204" pitchFamily="34" charset="0"/>
                <a:cs typeface="Arial" panose="020B0604020202020204" pitchFamily="34" charset="0"/>
              </a:rPr>
              <a:t>sustain</a:t>
            </a:r>
            <a:r>
              <a:rPr lang="es-ES" sz="1800" dirty="0">
                <a:solidFill>
                  <a:schemeClr val="tx1">
                    <a:lumMod val="75000"/>
                    <a:lumOff val="25000"/>
                  </a:schemeClr>
                </a:solidFill>
                <a:latin typeface="Arial" panose="020B0604020202020204" pitchFamily="34" charset="0"/>
                <a:cs typeface="Arial" panose="020B0604020202020204" pitchFamily="34" charset="0"/>
              </a:rPr>
              <a:t> </a:t>
            </a:r>
            <a:r>
              <a:rPr lang="es-ES" sz="1800" dirty="0" err="1">
                <a:solidFill>
                  <a:schemeClr val="tx1">
                    <a:lumMod val="75000"/>
                    <a:lumOff val="25000"/>
                  </a:schemeClr>
                </a:solidFill>
                <a:latin typeface="Arial" panose="020B0604020202020204" pitchFamily="34" charset="0"/>
                <a:cs typeface="Arial" panose="020B0604020202020204" pitchFamily="34" charset="0"/>
              </a:rPr>
              <a:t>it</a:t>
            </a:r>
            <a:r>
              <a:rPr lang="es-ES" sz="1800" dirty="0">
                <a:solidFill>
                  <a:schemeClr val="tx1">
                    <a:lumMod val="75000"/>
                    <a:lumOff val="25000"/>
                  </a:schemeClr>
                </a:solidFill>
                <a:latin typeface="Arial" panose="020B0604020202020204" pitchFamily="34" charset="0"/>
                <a:cs typeface="Arial" panose="020B0604020202020204" pitchFamily="34" charset="0"/>
              </a:rPr>
              <a:t>.</a:t>
            </a:r>
          </a:p>
        </p:txBody>
      </p:sp>
      <p:cxnSp>
        <p:nvCxnSpPr>
          <p:cNvPr id="7" name="Conector recto 6">
            <a:extLst>
              <a:ext uri="{FF2B5EF4-FFF2-40B4-BE49-F238E27FC236}">
                <a16:creationId xmlns:a16="http://schemas.microsoft.com/office/drawing/2014/main" id="{743FF911-9511-4022-8159-EC52FB9C9CEF}"/>
              </a:ext>
            </a:extLst>
          </p:cNvPr>
          <p:cNvCxnSpPr>
            <a:cxnSpLocks/>
          </p:cNvCxnSpPr>
          <p:nvPr/>
        </p:nvCxnSpPr>
        <p:spPr>
          <a:xfrm>
            <a:off x="615936" y="2206598"/>
            <a:ext cx="8171212" cy="0"/>
          </a:xfrm>
          <a:prstGeom prst="line">
            <a:avLst/>
          </a:prstGeom>
          <a:ln w="38100">
            <a:solidFill>
              <a:srgbClr val="88E28F"/>
            </a:solidFill>
          </a:ln>
        </p:spPr>
        <p:style>
          <a:lnRef idx="1">
            <a:schemeClr val="accent1"/>
          </a:lnRef>
          <a:fillRef idx="0">
            <a:schemeClr val="accent1"/>
          </a:fillRef>
          <a:effectRef idx="0">
            <a:schemeClr val="accent1"/>
          </a:effectRef>
          <a:fontRef idx="minor">
            <a:schemeClr val="tx1"/>
          </a:fontRef>
        </p:style>
      </p:cxnSp>
      <p:cxnSp>
        <p:nvCxnSpPr>
          <p:cNvPr id="8" name="Conector recto 7">
            <a:extLst>
              <a:ext uri="{FF2B5EF4-FFF2-40B4-BE49-F238E27FC236}">
                <a16:creationId xmlns:a16="http://schemas.microsoft.com/office/drawing/2014/main" id="{FD6D9856-564B-47E2-86FF-D25ACB73C958}"/>
              </a:ext>
            </a:extLst>
          </p:cNvPr>
          <p:cNvCxnSpPr>
            <a:cxnSpLocks/>
          </p:cNvCxnSpPr>
          <p:nvPr/>
        </p:nvCxnSpPr>
        <p:spPr>
          <a:xfrm>
            <a:off x="431768" y="5796731"/>
            <a:ext cx="8171212" cy="0"/>
          </a:xfrm>
          <a:prstGeom prst="line">
            <a:avLst/>
          </a:prstGeom>
          <a:ln w="38100">
            <a:solidFill>
              <a:srgbClr val="88E28F"/>
            </a:solidFill>
          </a:ln>
        </p:spPr>
        <p:style>
          <a:lnRef idx="1">
            <a:schemeClr val="accent1"/>
          </a:lnRef>
          <a:fillRef idx="0">
            <a:schemeClr val="accent1"/>
          </a:fillRef>
          <a:effectRef idx="0">
            <a:schemeClr val="accent1"/>
          </a:effectRef>
          <a:fontRef idx="minor">
            <a:schemeClr val="tx1"/>
          </a:fontRef>
        </p:style>
      </p:cxnSp>
      <p:graphicFrame>
        <p:nvGraphicFramePr>
          <p:cNvPr id="9" name="Diagrama 8">
            <a:extLst>
              <a:ext uri="{FF2B5EF4-FFF2-40B4-BE49-F238E27FC236}">
                <a16:creationId xmlns:a16="http://schemas.microsoft.com/office/drawing/2014/main" id="{AFC4D426-F035-4CC8-93C0-F2F7325CA878}"/>
              </a:ext>
            </a:extLst>
          </p:cNvPr>
          <p:cNvGraphicFramePr/>
          <p:nvPr>
            <p:extLst>
              <p:ext uri="{D42A27DB-BD31-4B8C-83A1-F6EECF244321}">
                <p14:modId xmlns:p14="http://schemas.microsoft.com/office/powerpoint/2010/main" val="3529054467"/>
              </p:ext>
            </p:extLst>
          </p:nvPr>
        </p:nvGraphicFramePr>
        <p:xfrm>
          <a:off x="370136" y="799393"/>
          <a:ext cx="8403728" cy="12835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22667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C79C80CC-CCA0-4DCE-8757-613148B4AB18}"/>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solidFill>
                  <a:srgbClr val="FFFFFF"/>
                </a:solidFill>
              </a:rPr>
              <a:t>Linear </a:t>
            </a:r>
            <a:r>
              <a:rPr lang="es-ES" sz="2400" dirty="0" err="1">
                <a:solidFill>
                  <a:srgbClr val="FFFFFF"/>
                </a:solidFill>
              </a:rPr>
              <a:t>consumption</a:t>
            </a:r>
            <a:r>
              <a:rPr lang="es-ES" sz="2400" dirty="0">
                <a:solidFill>
                  <a:srgbClr val="FFFFFF"/>
                </a:solidFill>
              </a:rPr>
              <a:t> </a:t>
            </a:r>
            <a:r>
              <a:rPr lang="es-ES" sz="2400" dirty="0" err="1">
                <a:solidFill>
                  <a:srgbClr val="FFFFFF"/>
                </a:solidFill>
              </a:rPr>
              <a:t>model</a:t>
            </a:r>
            <a:endParaRPr lang="de-DE" dirty="0">
              <a:solidFill>
                <a:srgbClr val="FFFFFF"/>
              </a:solidFill>
            </a:endParaRPr>
          </a:p>
        </p:txBody>
      </p:sp>
      <p:sp>
        <p:nvSpPr>
          <p:cNvPr id="6" name="Rectángulo 5">
            <a:extLst>
              <a:ext uri="{FF2B5EF4-FFF2-40B4-BE49-F238E27FC236}">
                <a16:creationId xmlns:a16="http://schemas.microsoft.com/office/drawing/2014/main" id="{FC3F842D-0D36-4C87-BCEC-A719E3B4F830}"/>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5" name="Marcador de contenido 1">
            <a:extLst>
              <a:ext uri="{FF2B5EF4-FFF2-40B4-BE49-F238E27FC236}">
                <a16:creationId xmlns:a16="http://schemas.microsoft.com/office/drawing/2014/main" id="{677716CA-4E9C-41A2-815D-58D1993CDF3E}"/>
              </a:ext>
            </a:extLst>
          </p:cNvPr>
          <p:cNvSpPr txBox="1">
            <a:spLocks/>
          </p:cNvSpPr>
          <p:nvPr/>
        </p:nvSpPr>
        <p:spPr>
          <a:xfrm>
            <a:off x="615936" y="2426331"/>
            <a:ext cx="7912127" cy="3246701"/>
          </a:xfrm>
          <a:prstGeom prst="rect">
            <a:avLst/>
          </a:prstGeom>
        </p:spPr>
        <p:txBody>
          <a:bodyPr vert="horz" lIns="68580" tIns="34290" rIns="68580" bIns="34290" rtlCol="0">
            <a:normAutofit fontScale="77500" lnSpcReduction="20000"/>
          </a:bodyPr>
          <a:lstStyle>
            <a:lvl1pPr marL="0" indent="0" algn="l" defTabSz="914400" rtl="0" eaLnBrk="1" latinLnBrk="0" hangingPunct="1">
              <a:lnSpc>
                <a:spcPct val="90000"/>
              </a:lnSpc>
              <a:spcBef>
                <a:spcPts val="1000"/>
              </a:spcBef>
              <a:buClr>
                <a:schemeClr val="accent1"/>
              </a:buClr>
              <a:buFont typeface="Arial" panose="020B0604020202020204" pitchFamily="34" charset="0"/>
              <a:buNone/>
              <a:defRPr sz="2000" b="0" kern="1200">
                <a:solidFill>
                  <a:schemeClr val="accent6"/>
                </a:solidFill>
                <a:latin typeface="+mn-lt"/>
                <a:ea typeface="+mn-ea"/>
                <a:cs typeface="+mn-cs"/>
              </a:defRPr>
            </a:lvl1pPr>
            <a:lvl2pPr marL="457200" indent="0" algn="ctr" defTabSz="914400" rtl="0" eaLnBrk="1" latinLnBrk="0" hangingPunct="1">
              <a:lnSpc>
                <a:spcPct val="90000"/>
              </a:lnSpc>
              <a:spcBef>
                <a:spcPts val="500"/>
              </a:spcBef>
              <a:buClr>
                <a:schemeClr val="accent1"/>
              </a:buClr>
              <a:buFont typeface="Arial" panose="020B0604020202020204" pitchFamily="34" charset="0"/>
              <a:buNone/>
              <a:defRPr sz="2000" kern="1200">
                <a:solidFill>
                  <a:schemeClr val="accent6"/>
                </a:solidFill>
                <a:latin typeface="+mj-lt"/>
                <a:ea typeface="+mn-ea"/>
                <a:cs typeface="+mn-cs"/>
              </a:defRPr>
            </a:lvl2pPr>
            <a:lvl3pPr marL="914400" indent="0" algn="ctr" defTabSz="914400" rtl="0" eaLnBrk="1" latinLnBrk="0" hangingPunct="1">
              <a:lnSpc>
                <a:spcPct val="90000"/>
              </a:lnSpc>
              <a:spcBef>
                <a:spcPts val="500"/>
              </a:spcBef>
              <a:buClr>
                <a:schemeClr val="accent1"/>
              </a:buClr>
              <a:buFont typeface="Arial" panose="020B0604020202020204" pitchFamily="34" charset="0"/>
              <a:buNone/>
              <a:defRPr sz="1800" kern="1200">
                <a:solidFill>
                  <a:schemeClr val="accent6"/>
                </a:solidFill>
                <a:latin typeface="+mj-lt"/>
                <a:ea typeface="+mn-ea"/>
                <a:cs typeface="+mn-cs"/>
              </a:defRPr>
            </a:lvl3pPr>
            <a:lvl4pPr marL="1371600" indent="0" algn="ctr" defTabSz="914400" rtl="0" eaLnBrk="1" latinLnBrk="0" hangingPunct="1">
              <a:lnSpc>
                <a:spcPct val="90000"/>
              </a:lnSpc>
              <a:spcBef>
                <a:spcPts val="500"/>
              </a:spcBef>
              <a:buClr>
                <a:schemeClr val="accent1"/>
              </a:buClr>
              <a:buFont typeface="Arial" panose="020B0604020202020204" pitchFamily="34" charset="0"/>
              <a:buNone/>
              <a:defRPr sz="1600" kern="1200">
                <a:solidFill>
                  <a:schemeClr val="accent6"/>
                </a:solidFill>
                <a:latin typeface="+mj-lt"/>
                <a:ea typeface="+mn-ea"/>
                <a:cs typeface="+mn-cs"/>
              </a:defRPr>
            </a:lvl4pPr>
            <a:lvl5pPr marL="1828800" indent="0" algn="ctr" defTabSz="914400" rtl="0" eaLnBrk="1" latinLnBrk="0" hangingPunct="1">
              <a:lnSpc>
                <a:spcPct val="90000"/>
              </a:lnSpc>
              <a:spcBef>
                <a:spcPts val="500"/>
              </a:spcBef>
              <a:buClr>
                <a:schemeClr val="accent1"/>
              </a:buClr>
              <a:buFont typeface="Arial" panose="020B0604020202020204" pitchFamily="34" charset="0"/>
              <a:buNone/>
              <a:defRPr sz="1600" kern="1200">
                <a:solidFill>
                  <a:schemeClr val="accent6"/>
                </a:solidFill>
                <a:latin typeface="+mj-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s-ES" sz="3200" i="1" dirty="0">
                <a:solidFill>
                  <a:schemeClr val="tx1">
                    <a:lumMod val="75000"/>
                    <a:lumOff val="25000"/>
                  </a:schemeClr>
                </a:solidFill>
                <a:latin typeface="Arial" panose="020B0604020202020204" pitchFamily="34" charset="0"/>
                <a:cs typeface="Arial" panose="020B0604020202020204" pitchFamily="34" charset="0"/>
              </a:rPr>
              <a:t>A </a:t>
            </a:r>
            <a:r>
              <a:rPr lang="es-ES" sz="3200" i="1" dirty="0" err="1">
                <a:solidFill>
                  <a:schemeClr val="tx1">
                    <a:lumMod val="75000"/>
                    <a:lumOff val="25000"/>
                  </a:schemeClr>
                </a:solidFill>
                <a:latin typeface="Arial" panose="020B0604020202020204" pitchFamily="34" charset="0"/>
                <a:cs typeface="Arial" panose="020B0604020202020204" pitchFamily="34" charset="0"/>
              </a:rPr>
              <a:t>Forgotten</a:t>
            </a:r>
            <a:r>
              <a:rPr lang="es-ES" sz="3200" i="1" dirty="0">
                <a:solidFill>
                  <a:schemeClr val="tx1">
                    <a:lumMod val="75000"/>
                    <a:lumOff val="25000"/>
                  </a:schemeClr>
                </a:solidFill>
                <a:latin typeface="Arial" panose="020B0604020202020204" pitchFamily="34" charset="0"/>
                <a:cs typeface="Arial" panose="020B0604020202020204" pitchFamily="34" charset="0"/>
              </a:rPr>
              <a:t> Factor: THE EARTH</a:t>
            </a:r>
          </a:p>
          <a:p>
            <a:pPr marL="285750" indent="-285750" algn="just">
              <a:spcBef>
                <a:spcPts val="0"/>
              </a:spcBef>
              <a:spcAft>
                <a:spcPts val="1800"/>
              </a:spcAft>
              <a:buFont typeface="Wingdings" panose="05000000000000000000" pitchFamily="2" charset="2"/>
              <a:buChar char="ü"/>
            </a:pPr>
            <a:endParaRPr lang="es-ES" sz="1800" dirty="0">
              <a:solidFill>
                <a:schemeClr val="tx1">
                  <a:lumMod val="75000"/>
                  <a:lumOff val="25000"/>
                </a:schemeClr>
              </a:solidFill>
              <a:latin typeface="Arial" panose="020B0604020202020204" pitchFamily="34" charset="0"/>
              <a:cs typeface="Arial" panose="020B0604020202020204" pitchFamily="34" charset="0"/>
            </a:endParaRPr>
          </a:p>
          <a:p>
            <a:pPr marL="285750" indent="-285750" algn="ctr">
              <a:spcBef>
                <a:spcPts val="0"/>
              </a:spcBef>
              <a:spcAft>
                <a:spcPts val="1800"/>
              </a:spcAft>
              <a:buFont typeface="Wingdings" panose="05000000000000000000" pitchFamily="2" charset="2"/>
              <a:buChar char="ü"/>
            </a:pPr>
            <a:endParaRPr lang="es-ES" sz="1800" dirty="0">
              <a:solidFill>
                <a:schemeClr val="tx1">
                  <a:lumMod val="75000"/>
                  <a:lumOff val="25000"/>
                </a:schemeClr>
              </a:solidFill>
              <a:latin typeface="Arial" panose="020B0604020202020204" pitchFamily="34" charset="0"/>
              <a:cs typeface="Arial" panose="020B0604020202020204" pitchFamily="34" charset="0"/>
            </a:endParaRPr>
          </a:p>
          <a:p>
            <a:pPr marL="285750" indent="-285750" algn="ctr">
              <a:spcBef>
                <a:spcPts val="0"/>
              </a:spcBef>
              <a:spcAft>
                <a:spcPts val="1800"/>
              </a:spcAft>
              <a:buFont typeface="Wingdings" panose="05000000000000000000" pitchFamily="2" charset="2"/>
              <a:buChar char="ü"/>
            </a:pPr>
            <a:r>
              <a:rPr lang="es-ES" sz="1800" b="1" dirty="0">
                <a:solidFill>
                  <a:schemeClr val="tx1">
                    <a:lumMod val="75000"/>
                    <a:lumOff val="25000"/>
                  </a:schemeClr>
                </a:solidFill>
                <a:latin typeface="Arial" panose="020B0604020202020204" pitchFamily="34" charset="0"/>
                <a:cs typeface="Arial" panose="020B0604020202020204" pitchFamily="34" charset="0"/>
              </a:rPr>
              <a:t>IT IS NOT AN ISLAND SYSTEM </a:t>
            </a:r>
            <a:r>
              <a:rPr lang="es-ES" sz="1800" dirty="0">
                <a:solidFill>
                  <a:schemeClr val="tx1">
                    <a:lumMod val="75000"/>
                    <a:lumOff val="25000"/>
                  </a:schemeClr>
                </a:solidFill>
                <a:latin typeface="Arial" panose="020B0604020202020204" pitchFamily="34" charset="0"/>
                <a:cs typeface="Arial" panose="020B0604020202020204" pitchFamily="34" charset="0"/>
              </a:rPr>
              <a:t>(</a:t>
            </a:r>
            <a:r>
              <a:rPr lang="es-ES" sz="1800" dirty="0" err="1">
                <a:solidFill>
                  <a:schemeClr val="tx1">
                    <a:lumMod val="75000"/>
                    <a:lumOff val="25000"/>
                  </a:schemeClr>
                </a:solidFill>
                <a:latin typeface="Arial" panose="020B0604020202020204" pitchFamily="34" charset="0"/>
                <a:cs typeface="Arial" panose="020B0604020202020204" pitchFamily="34" charset="0"/>
              </a:rPr>
              <a:t>It</a:t>
            </a:r>
            <a:r>
              <a:rPr lang="es-ES" sz="1800" dirty="0">
                <a:solidFill>
                  <a:schemeClr val="tx1">
                    <a:lumMod val="75000"/>
                    <a:lumOff val="25000"/>
                  </a:schemeClr>
                </a:solidFill>
                <a:latin typeface="Arial" panose="020B0604020202020204" pitchFamily="34" charset="0"/>
                <a:cs typeface="Arial" panose="020B0604020202020204" pitchFamily="34" charset="0"/>
              </a:rPr>
              <a:t> </a:t>
            </a:r>
            <a:r>
              <a:rPr lang="es-ES" sz="1800" dirty="0" err="1">
                <a:solidFill>
                  <a:schemeClr val="tx1">
                    <a:lumMod val="75000"/>
                    <a:lumOff val="25000"/>
                  </a:schemeClr>
                </a:solidFill>
                <a:latin typeface="Arial" panose="020B0604020202020204" pitchFamily="34" charset="0"/>
                <a:cs typeface="Arial" panose="020B0604020202020204" pitchFamily="34" charset="0"/>
              </a:rPr>
              <a:t>does</a:t>
            </a:r>
            <a:r>
              <a:rPr lang="es-ES" sz="1800" dirty="0">
                <a:solidFill>
                  <a:schemeClr val="tx1">
                    <a:lumMod val="75000"/>
                    <a:lumOff val="25000"/>
                  </a:schemeClr>
                </a:solidFill>
                <a:latin typeface="Arial" panose="020B0604020202020204" pitchFamily="34" charset="0"/>
                <a:cs typeface="Arial" panose="020B0604020202020204" pitchFamily="34" charset="0"/>
              </a:rPr>
              <a:t> </a:t>
            </a:r>
            <a:r>
              <a:rPr lang="es-ES" sz="1800" dirty="0" err="1">
                <a:solidFill>
                  <a:schemeClr val="tx1">
                    <a:lumMod val="75000"/>
                    <a:lumOff val="25000"/>
                  </a:schemeClr>
                </a:solidFill>
                <a:latin typeface="Arial" panose="020B0604020202020204" pitchFamily="34" charset="0"/>
                <a:cs typeface="Arial" panose="020B0604020202020204" pitchFamily="34" charset="0"/>
              </a:rPr>
              <a:t>not</a:t>
            </a:r>
            <a:r>
              <a:rPr lang="es-ES" sz="1800" dirty="0">
                <a:solidFill>
                  <a:schemeClr val="tx1">
                    <a:lumMod val="75000"/>
                    <a:lumOff val="25000"/>
                  </a:schemeClr>
                </a:solidFill>
                <a:latin typeface="Arial" panose="020B0604020202020204" pitchFamily="34" charset="0"/>
                <a:cs typeface="Arial" panose="020B0604020202020204" pitchFamily="34" charset="0"/>
              </a:rPr>
              <a:t> </a:t>
            </a:r>
            <a:r>
              <a:rPr lang="es-ES" sz="1800" dirty="0" err="1">
                <a:solidFill>
                  <a:schemeClr val="tx1">
                    <a:lumMod val="75000"/>
                    <a:lumOff val="25000"/>
                  </a:schemeClr>
                </a:solidFill>
                <a:latin typeface="Arial" panose="020B0604020202020204" pitchFamily="34" charset="0"/>
                <a:cs typeface="Arial" panose="020B0604020202020204" pitchFamily="34" charset="0"/>
              </a:rPr>
              <a:t>exchange</a:t>
            </a:r>
            <a:r>
              <a:rPr lang="es-ES" sz="1800" dirty="0">
                <a:solidFill>
                  <a:schemeClr val="tx1">
                    <a:lumMod val="75000"/>
                    <a:lumOff val="25000"/>
                  </a:schemeClr>
                </a:solidFill>
                <a:latin typeface="Arial" panose="020B0604020202020204" pitchFamily="34" charset="0"/>
                <a:cs typeface="Arial" panose="020B0604020202020204" pitchFamily="34" charset="0"/>
              </a:rPr>
              <a:t> material </a:t>
            </a:r>
            <a:r>
              <a:rPr lang="es-ES" sz="1800" dirty="0" err="1">
                <a:solidFill>
                  <a:schemeClr val="tx1">
                    <a:lumMod val="75000"/>
                    <a:lumOff val="25000"/>
                  </a:schemeClr>
                </a:solidFill>
                <a:latin typeface="Arial" panose="020B0604020202020204" pitchFamily="34" charset="0"/>
                <a:cs typeface="Arial" panose="020B0604020202020204" pitchFamily="34" charset="0"/>
              </a:rPr>
              <a:t>or</a:t>
            </a:r>
            <a:r>
              <a:rPr lang="es-ES" sz="1800" dirty="0">
                <a:solidFill>
                  <a:schemeClr val="tx1">
                    <a:lumMod val="75000"/>
                    <a:lumOff val="25000"/>
                  </a:schemeClr>
                </a:solidFill>
                <a:latin typeface="Arial" panose="020B0604020202020204" pitchFamily="34" charset="0"/>
                <a:cs typeface="Arial" panose="020B0604020202020204" pitchFamily="34" charset="0"/>
              </a:rPr>
              <a:t> </a:t>
            </a:r>
            <a:r>
              <a:rPr lang="es-ES" sz="1800" dirty="0" err="1">
                <a:solidFill>
                  <a:schemeClr val="tx1">
                    <a:lumMod val="75000"/>
                    <a:lumOff val="25000"/>
                  </a:schemeClr>
                </a:solidFill>
                <a:latin typeface="Arial" panose="020B0604020202020204" pitchFamily="34" charset="0"/>
                <a:cs typeface="Arial" panose="020B0604020202020204" pitchFamily="34" charset="0"/>
              </a:rPr>
              <a:t>energy</a:t>
            </a:r>
            <a:r>
              <a:rPr lang="es-ES" sz="1800" dirty="0">
                <a:solidFill>
                  <a:schemeClr val="tx1">
                    <a:lumMod val="75000"/>
                    <a:lumOff val="25000"/>
                  </a:schemeClr>
                </a:solidFill>
                <a:latin typeface="Arial" panose="020B0604020202020204" pitchFamily="34" charset="0"/>
                <a:cs typeface="Arial" panose="020B0604020202020204" pitchFamily="34" charset="0"/>
              </a:rPr>
              <a:t> </a:t>
            </a:r>
            <a:r>
              <a:rPr lang="es-ES" sz="1800" dirty="0" err="1">
                <a:solidFill>
                  <a:schemeClr val="tx1">
                    <a:lumMod val="75000"/>
                    <a:lumOff val="25000"/>
                  </a:schemeClr>
                </a:solidFill>
                <a:latin typeface="Arial" panose="020B0604020202020204" pitchFamily="34" charset="0"/>
                <a:cs typeface="Arial" panose="020B0604020202020204" pitchFamily="34" charset="0"/>
              </a:rPr>
              <a:t>with</a:t>
            </a:r>
            <a:r>
              <a:rPr lang="es-ES" sz="1800" dirty="0">
                <a:solidFill>
                  <a:schemeClr val="tx1">
                    <a:lumMod val="75000"/>
                    <a:lumOff val="25000"/>
                  </a:schemeClr>
                </a:solidFill>
                <a:latin typeface="Arial" panose="020B0604020202020204" pitchFamily="34" charset="0"/>
                <a:cs typeface="Arial" panose="020B0604020202020204" pitchFamily="34" charset="0"/>
              </a:rPr>
              <a:t> </a:t>
            </a:r>
            <a:r>
              <a:rPr lang="es-ES" sz="1800" dirty="0" err="1">
                <a:solidFill>
                  <a:schemeClr val="tx1">
                    <a:lumMod val="75000"/>
                    <a:lumOff val="25000"/>
                  </a:schemeClr>
                </a:solidFill>
                <a:latin typeface="Arial" panose="020B0604020202020204" pitchFamily="34" charset="0"/>
                <a:cs typeface="Arial" panose="020B0604020202020204" pitchFamily="34" charset="0"/>
              </a:rPr>
              <a:t>the</a:t>
            </a:r>
            <a:r>
              <a:rPr lang="es-ES" sz="1800" dirty="0">
                <a:solidFill>
                  <a:schemeClr val="tx1">
                    <a:lumMod val="75000"/>
                    <a:lumOff val="25000"/>
                  </a:schemeClr>
                </a:solidFill>
                <a:latin typeface="Arial" panose="020B0604020202020204" pitchFamily="34" charset="0"/>
                <a:cs typeface="Arial" panose="020B0604020202020204" pitchFamily="34" charset="0"/>
              </a:rPr>
              <a:t> </a:t>
            </a:r>
            <a:r>
              <a:rPr lang="es-ES" sz="1800" dirty="0" err="1">
                <a:solidFill>
                  <a:schemeClr val="tx1">
                    <a:lumMod val="75000"/>
                    <a:lumOff val="25000"/>
                  </a:schemeClr>
                </a:solidFill>
                <a:latin typeface="Arial" panose="020B0604020202020204" pitchFamily="34" charset="0"/>
                <a:cs typeface="Arial" panose="020B0604020202020204" pitchFamily="34" charset="0"/>
              </a:rPr>
              <a:t>environment</a:t>
            </a:r>
            <a:r>
              <a:rPr lang="es-ES" sz="1800" dirty="0">
                <a:solidFill>
                  <a:schemeClr val="tx1">
                    <a:lumMod val="75000"/>
                    <a:lumOff val="25000"/>
                  </a:schemeClr>
                </a:solidFill>
                <a:latin typeface="Arial" panose="020B0604020202020204" pitchFamily="34" charset="0"/>
                <a:cs typeface="Arial" panose="020B0604020202020204" pitchFamily="34" charset="0"/>
              </a:rPr>
              <a:t>).</a:t>
            </a:r>
          </a:p>
          <a:p>
            <a:pPr marL="285750" indent="-285750" algn="ctr">
              <a:spcBef>
                <a:spcPts val="0"/>
              </a:spcBef>
              <a:spcAft>
                <a:spcPts val="1800"/>
              </a:spcAft>
              <a:buFont typeface="Wingdings" panose="05000000000000000000" pitchFamily="2" charset="2"/>
              <a:buChar char="ü"/>
            </a:pPr>
            <a:r>
              <a:rPr lang="es-ES" sz="1800" b="1" dirty="0">
                <a:solidFill>
                  <a:schemeClr val="tx1">
                    <a:lumMod val="75000"/>
                    <a:lumOff val="25000"/>
                  </a:schemeClr>
                </a:solidFill>
                <a:latin typeface="Arial" panose="020B0604020202020204" pitchFamily="34" charset="0"/>
                <a:cs typeface="Arial" panose="020B0604020202020204" pitchFamily="34" charset="0"/>
              </a:rPr>
              <a:t>IT IS NOT AN OPEN SYSTEM </a:t>
            </a:r>
            <a:r>
              <a:rPr lang="es-ES" sz="1800" dirty="0">
                <a:solidFill>
                  <a:schemeClr val="tx1">
                    <a:lumMod val="75000"/>
                    <a:lumOff val="25000"/>
                  </a:schemeClr>
                </a:solidFill>
                <a:latin typeface="Arial" panose="020B0604020202020204" pitchFamily="34" charset="0"/>
                <a:cs typeface="Arial" panose="020B0604020202020204" pitchFamily="34" charset="0"/>
              </a:rPr>
              <a:t>(</a:t>
            </a:r>
            <a:r>
              <a:rPr lang="en-GB" sz="1800" dirty="0">
                <a:solidFill>
                  <a:schemeClr val="tx1">
                    <a:lumMod val="75000"/>
                    <a:lumOff val="25000"/>
                  </a:schemeClr>
                </a:solidFill>
                <a:latin typeface="Arial" panose="020B0604020202020204" pitchFamily="34" charset="0"/>
                <a:cs typeface="Arial" panose="020B0604020202020204" pitchFamily="34" charset="0"/>
              </a:rPr>
              <a:t>Exchange material and energy with the environment</a:t>
            </a:r>
            <a:r>
              <a:rPr lang="es-ES" sz="1800" dirty="0">
                <a:solidFill>
                  <a:schemeClr val="tx1">
                    <a:lumMod val="75000"/>
                    <a:lumOff val="25000"/>
                  </a:schemeClr>
                </a:solidFill>
                <a:latin typeface="Arial" panose="020B0604020202020204" pitchFamily="34" charset="0"/>
                <a:cs typeface="Arial" panose="020B0604020202020204" pitchFamily="34" charset="0"/>
              </a:rPr>
              <a:t>).</a:t>
            </a:r>
          </a:p>
          <a:p>
            <a:pPr marL="285750" indent="-285750" algn="ctr">
              <a:spcBef>
                <a:spcPts val="0"/>
              </a:spcBef>
              <a:spcAft>
                <a:spcPts val="1800"/>
              </a:spcAft>
              <a:buFont typeface="Wingdings" panose="05000000000000000000" pitchFamily="2" charset="2"/>
              <a:buChar char="ü"/>
            </a:pPr>
            <a:r>
              <a:rPr lang="en-GB" sz="1800" b="1" dirty="0">
                <a:solidFill>
                  <a:schemeClr val="tx1">
                    <a:lumMod val="75000"/>
                    <a:lumOff val="25000"/>
                  </a:schemeClr>
                </a:solidFill>
                <a:latin typeface="Arial" panose="020B0604020202020204" pitchFamily="34" charset="0"/>
                <a:cs typeface="Arial" panose="020B0604020202020204" pitchFamily="34" charset="0"/>
              </a:rPr>
              <a:t>IT IS A CLOSED SYSTEM </a:t>
            </a:r>
            <a:r>
              <a:rPr lang="es-ES" sz="1800" dirty="0">
                <a:solidFill>
                  <a:schemeClr val="tx1">
                    <a:lumMod val="75000"/>
                    <a:lumOff val="25000"/>
                  </a:schemeClr>
                </a:solidFill>
                <a:latin typeface="Arial" panose="020B0604020202020204" pitchFamily="34" charset="0"/>
                <a:cs typeface="Arial" panose="020B0604020202020204" pitchFamily="34" charset="0"/>
              </a:rPr>
              <a:t>(</a:t>
            </a:r>
            <a:r>
              <a:rPr lang="en-GB" sz="1800" dirty="0">
                <a:solidFill>
                  <a:schemeClr val="tx1">
                    <a:lumMod val="75000"/>
                    <a:lumOff val="25000"/>
                  </a:schemeClr>
                </a:solidFill>
                <a:latin typeface="Arial" panose="020B0604020202020204" pitchFamily="34" charset="0"/>
                <a:cs typeface="Arial" panose="020B0604020202020204" pitchFamily="34" charset="0"/>
              </a:rPr>
              <a:t>Exchange energy but not material with the environment</a:t>
            </a:r>
            <a:r>
              <a:rPr lang="es-ES" sz="1800" dirty="0">
                <a:solidFill>
                  <a:schemeClr val="tx1">
                    <a:lumMod val="75000"/>
                    <a:lumOff val="25000"/>
                  </a:schemeClr>
                </a:solidFill>
                <a:latin typeface="Arial" panose="020B0604020202020204" pitchFamily="34" charset="0"/>
                <a:cs typeface="Arial" panose="020B0604020202020204" pitchFamily="34" charset="0"/>
              </a:rPr>
              <a:t>).</a:t>
            </a:r>
          </a:p>
          <a:p>
            <a:pPr marL="285750" indent="-285750" algn="just">
              <a:spcBef>
                <a:spcPts val="0"/>
              </a:spcBef>
              <a:spcAft>
                <a:spcPts val="1800"/>
              </a:spcAft>
              <a:buFont typeface="Wingdings" panose="05000000000000000000" pitchFamily="2" charset="2"/>
              <a:buChar char="ü"/>
            </a:pPr>
            <a:endParaRPr lang="es-ES" sz="1800" dirty="0">
              <a:solidFill>
                <a:schemeClr val="tx1">
                  <a:lumMod val="75000"/>
                  <a:lumOff val="25000"/>
                </a:schemeClr>
              </a:solidFill>
              <a:latin typeface="Arial" panose="020B0604020202020204" pitchFamily="34" charset="0"/>
              <a:cs typeface="Arial" panose="020B0604020202020204" pitchFamily="34" charset="0"/>
            </a:endParaRPr>
          </a:p>
          <a:p>
            <a:pPr algn="ctr">
              <a:spcBef>
                <a:spcPts val="0"/>
              </a:spcBef>
              <a:spcAft>
                <a:spcPts val="1800"/>
              </a:spcAft>
            </a:pPr>
            <a:r>
              <a:rPr lang="es-ES" sz="3300" i="1" dirty="0">
                <a:solidFill>
                  <a:schemeClr val="tx1">
                    <a:lumMod val="75000"/>
                    <a:lumOff val="25000"/>
                  </a:schemeClr>
                </a:solidFill>
                <a:latin typeface="Arial" panose="020B0604020202020204" pitchFamily="34" charset="0"/>
                <a:cs typeface="Arial" panose="020B0604020202020204" pitchFamily="34" charset="0"/>
              </a:rPr>
              <a:t>“</a:t>
            </a:r>
            <a:r>
              <a:rPr lang="en-GB" sz="3300" i="1" dirty="0">
                <a:solidFill>
                  <a:schemeClr val="tx1">
                    <a:lumMod val="75000"/>
                    <a:lumOff val="25000"/>
                  </a:schemeClr>
                </a:solidFill>
                <a:latin typeface="Arial" panose="020B0604020202020204" pitchFamily="34" charset="0"/>
                <a:cs typeface="Arial" panose="020B0604020202020204" pitchFamily="34" charset="0"/>
              </a:rPr>
              <a:t>The EARTH is finite (its mass remains constant)”</a:t>
            </a:r>
            <a:endParaRPr lang="es-ES" sz="3300" i="1" dirty="0">
              <a:solidFill>
                <a:schemeClr val="tx1">
                  <a:lumMod val="75000"/>
                  <a:lumOff val="25000"/>
                </a:schemeClr>
              </a:solidFill>
              <a:latin typeface="Arial" panose="020B0604020202020204" pitchFamily="34" charset="0"/>
              <a:cs typeface="Arial" panose="020B0604020202020204" pitchFamily="34" charset="0"/>
            </a:endParaRPr>
          </a:p>
        </p:txBody>
      </p:sp>
      <p:cxnSp>
        <p:nvCxnSpPr>
          <p:cNvPr id="7" name="Conector recto 6">
            <a:extLst>
              <a:ext uri="{FF2B5EF4-FFF2-40B4-BE49-F238E27FC236}">
                <a16:creationId xmlns:a16="http://schemas.microsoft.com/office/drawing/2014/main" id="{743FF911-9511-4022-8159-EC52FB9C9CEF}"/>
              </a:ext>
            </a:extLst>
          </p:cNvPr>
          <p:cNvCxnSpPr>
            <a:cxnSpLocks/>
          </p:cNvCxnSpPr>
          <p:nvPr/>
        </p:nvCxnSpPr>
        <p:spPr>
          <a:xfrm>
            <a:off x="615936" y="2206598"/>
            <a:ext cx="8171212" cy="0"/>
          </a:xfrm>
          <a:prstGeom prst="line">
            <a:avLst/>
          </a:prstGeom>
          <a:ln w="38100">
            <a:solidFill>
              <a:srgbClr val="88E28F"/>
            </a:solidFill>
          </a:ln>
        </p:spPr>
        <p:style>
          <a:lnRef idx="1">
            <a:schemeClr val="accent1"/>
          </a:lnRef>
          <a:fillRef idx="0">
            <a:schemeClr val="accent1"/>
          </a:fillRef>
          <a:effectRef idx="0">
            <a:schemeClr val="accent1"/>
          </a:effectRef>
          <a:fontRef idx="minor">
            <a:schemeClr val="tx1"/>
          </a:fontRef>
        </p:style>
      </p:cxnSp>
      <p:cxnSp>
        <p:nvCxnSpPr>
          <p:cNvPr id="8" name="Conector recto 7">
            <a:extLst>
              <a:ext uri="{FF2B5EF4-FFF2-40B4-BE49-F238E27FC236}">
                <a16:creationId xmlns:a16="http://schemas.microsoft.com/office/drawing/2014/main" id="{FD6D9856-564B-47E2-86FF-D25ACB73C958}"/>
              </a:ext>
            </a:extLst>
          </p:cNvPr>
          <p:cNvCxnSpPr>
            <a:cxnSpLocks/>
          </p:cNvCxnSpPr>
          <p:nvPr/>
        </p:nvCxnSpPr>
        <p:spPr>
          <a:xfrm>
            <a:off x="431768" y="5796731"/>
            <a:ext cx="8171212" cy="0"/>
          </a:xfrm>
          <a:prstGeom prst="line">
            <a:avLst/>
          </a:prstGeom>
          <a:ln w="38100">
            <a:solidFill>
              <a:srgbClr val="88E28F"/>
            </a:solidFill>
          </a:ln>
        </p:spPr>
        <p:style>
          <a:lnRef idx="1">
            <a:schemeClr val="accent1"/>
          </a:lnRef>
          <a:fillRef idx="0">
            <a:schemeClr val="accent1"/>
          </a:fillRef>
          <a:effectRef idx="0">
            <a:schemeClr val="accent1"/>
          </a:effectRef>
          <a:fontRef idx="minor">
            <a:schemeClr val="tx1"/>
          </a:fontRef>
        </p:style>
      </p:cxnSp>
      <p:graphicFrame>
        <p:nvGraphicFramePr>
          <p:cNvPr id="9" name="Diagrama 8">
            <a:extLst>
              <a:ext uri="{FF2B5EF4-FFF2-40B4-BE49-F238E27FC236}">
                <a16:creationId xmlns:a16="http://schemas.microsoft.com/office/drawing/2014/main" id="{585C674E-9F26-4B58-97C0-A3B60F755EEA}"/>
              </a:ext>
            </a:extLst>
          </p:cNvPr>
          <p:cNvGraphicFramePr/>
          <p:nvPr>
            <p:extLst>
              <p:ext uri="{D42A27DB-BD31-4B8C-83A1-F6EECF244321}">
                <p14:modId xmlns:p14="http://schemas.microsoft.com/office/powerpoint/2010/main" val="3529054467"/>
              </p:ext>
            </p:extLst>
          </p:nvPr>
        </p:nvGraphicFramePr>
        <p:xfrm>
          <a:off x="370136" y="799393"/>
          <a:ext cx="8403728" cy="12835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35710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7</a:t>
            </a:fld>
            <a:endParaRPr lang="de-DE">
              <a:solidFill>
                <a:srgbClr val="000000">
                  <a:lumMod val="75000"/>
                  <a:lumOff val="25000"/>
                </a:srgbClr>
              </a:solidFill>
              <a:latin typeface="Arial"/>
            </a:endParaRPr>
          </a:p>
        </p:txBody>
      </p:sp>
      <p:sp>
        <p:nvSpPr>
          <p:cNvPr id="6" name="Marcador de contenido 1">
            <a:extLst>
              <a:ext uri="{FF2B5EF4-FFF2-40B4-BE49-F238E27FC236}">
                <a16:creationId xmlns:a16="http://schemas.microsoft.com/office/drawing/2014/main" id="{55E543C2-207B-4938-ABB6-D572BE3F8FE4}"/>
              </a:ext>
            </a:extLst>
          </p:cNvPr>
          <p:cNvSpPr txBox="1">
            <a:spLocks/>
          </p:cNvSpPr>
          <p:nvPr/>
        </p:nvSpPr>
        <p:spPr>
          <a:xfrm>
            <a:off x="615936" y="2597660"/>
            <a:ext cx="7912127" cy="1195926"/>
          </a:xfrm>
          <a:prstGeom prst="rect">
            <a:avLst/>
          </a:prstGeom>
        </p:spPr>
        <p:txBody>
          <a:bodyPr vert="horz" lIns="68580" tIns="34290" rIns="68580" bIns="34290" rtlCol="0">
            <a:normAutofit/>
          </a:bodyPr>
          <a:lstStyle>
            <a:lvl1pPr marL="0" indent="0" algn="l" defTabSz="914400" rtl="0" eaLnBrk="1" latinLnBrk="0" hangingPunct="1">
              <a:lnSpc>
                <a:spcPct val="90000"/>
              </a:lnSpc>
              <a:spcBef>
                <a:spcPts val="1000"/>
              </a:spcBef>
              <a:buClr>
                <a:schemeClr val="accent1"/>
              </a:buClr>
              <a:buFont typeface="Arial" panose="020B0604020202020204" pitchFamily="34" charset="0"/>
              <a:buNone/>
              <a:defRPr sz="2000" b="0" kern="1200">
                <a:solidFill>
                  <a:schemeClr val="accent6"/>
                </a:solidFill>
                <a:latin typeface="+mn-lt"/>
                <a:ea typeface="+mn-ea"/>
                <a:cs typeface="+mn-cs"/>
              </a:defRPr>
            </a:lvl1pPr>
            <a:lvl2pPr marL="457200" indent="0" algn="ctr" defTabSz="914400" rtl="0" eaLnBrk="1" latinLnBrk="0" hangingPunct="1">
              <a:lnSpc>
                <a:spcPct val="90000"/>
              </a:lnSpc>
              <a:spcBef>
                <a:spcPts val="500"/>
              </a:spcBef>
              <a:buClr>
                <a:schemeClr val="accent1"/>
              </a:buClr>
              <a:buFont typeface="Arial" panose="020B0604020202020204" pitchFamily="34" charset="0"/>
              <a:buNone/>
              <a:defRPr sz="2000" kern="1200">
                <a:solidFill>
                  <a:schemeClr val="accent6"/>
                </a:solidFill>
                <a:latin typeface="+mj-lt"/>
                <a:ea typeface="+mn-ea"/>
                <a:cs typeface="+mn-cs"/>
              </a:defRPr>
            </a:lvl2pPr>
            <a:lvl3pPr marL="914400" indent="0" algn="ctr" defTabSz="914400" rtl="0" eaLnBrk="1" latinLnBrk="0" hangingPunct="1">
              <a:lnSpc>
                <a:spcPct val="90000"/>
              </a:lnSpc>
              <a:spcBef>
                <a:spcPts val="500"/>
              </a:spcBef>
              <a:buClr>
                <a:schemeClr val="accent1"/>
              </a:buClr>
              <a:buFont typeface="Arial" panose="020B0604020202020204" pitchFamily="34" charset="0"/>
              <a:buNone/>
              <a:defRPr sz="1800" kern="1200">
                <a:solidFill>
                  <a:schemeClr val="accent6"/>
                </a:solidFill>
                <a:latin typeface="+mj-lt"/>
                <a:ea typeface="+mn-ea"/>
                <a:cs typeface="+mn-cs"/>
              </a:defRPr>
            </a:lvl3pPr>
            <a:lvl4pPr marL="1371600" indent="0" algn="ctr" defTabSz="914400" rtl="0" eaLnBrk="1" latinLnBrk="0" hangingPunct="1">
              <a:lnSpc>
                <a:spcPct val="90000"/>
              </a:lnSpc>
              <a:spcBef>
                <a:spcPts val="500"/>
              </a:spcBef>
              <a:buClr>
                <a:schemeClr val="accent1"/>
              </a:buClr>
              <a:buFont typeface="Arial" panose="020B0604020202020204" pitchFamily="34" charset="0"/>
              <a:buNone/>
              <a:defRPr sz="1600" kern="1200">
                <a:solidFill>
                  <a:schemeClr val="accent6"/>
                </a:solidFill>
                <a:latin typeface="+mj-lt"/>
                <a:ea typeface="+mn-ea"/>
                <a:cs typeface="+mn-cs"/>
              </a:defRPr>
            </a:lvl4pPr>
            <a:lvl5pPr marL="1828800" indent="0" algn="ctr" defTabSz="914400" rtl="0" eaLnBrk="1" latinLnBrk="0" hangingPunct="1">
              <a:lnSpc>
                <a:spcPct val="90000"/>
              </a:lnSpc>
              <a:spcBef>
                <a:spcPts val="500"/>
              </a:spcBef>
              <a:buClr>
                <a:schemeClr val="accent1"/>
              </a:buClr>
              <a:buFont typeface="Arial" panose="020B0604020202020204" pitchFamily="34" charset="0"/>
              <a:buNone/>
              <a:defRPr sz="1600" kern="1200">
                <a:solidFill>
                  <a:schemeClr val="accent6"/>
                </a:solidFill>
                <a:latin typeface="+mj-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s-ES" sz="3200" i="1" dirty="0">
                <a:solidFill>
                  <a:schemeClr val="tx1">
                    <a:lumMod val="75000"/>
                    <a:lumOff val="25000"/>
                  </a:schemeClr>
                </a:solidFill>
                <a:latin typeface="Arial" panose="020B0604020202020204" pitchFamily="34" charset="0"/>
                <a:cs typeface="Arial" panose="020B0604020202020204" pitchFamily="34" charset="0"/>
              </a:rPr>
              <a:t>¿</a:t>
            </a:r>
            <a:r>
              <a:rPr lang="es-ES" sz="3200" i="1" dirty="0" err="1">
                <a:solidFill>
                  <a:schemeClr val="tx1">
                    <a:lumMod val="75000"/>
                    <a:lumOff val="25000"/>
                  </a:schemeClr>
                </a:solidFill>
                <a:latin typeface="Arial" panose="020B0604020202020204" pitchFamily="34" charset="0"/>
                <a:cs typeface="Arial" panose="020B0604020202020204" pitchFamily="34" charset="0"/>
              </a:rPr>
              <a:t>What</a:t>
            </a:r>
            <a:r>
              <a:rPr lang="es-ES" sz="3200" i="1" dirty="0">
                <a:solidFill>
                  <a:schemeClr val="tx1">
                    <a:lumMod val="75000"/>
                    <a:lumOff val="25000"/>
                  </a:schemeClr>
                </a:solidFill>
                <a:latin typeface="Arial" panose="020B0604020202020204" pitchFamily="34" charset="0"/>
                <a:cs typeface="Arial" panose="020B0604020202020204" pitchFamily="34" charset="0"/>
              </a:rPr>
              <a:t> </a:t>
            </a:r>
            <a:r>
              <a:rPr lang="es-ES" sz="3200" i="1" dirty="0" err="1">
                <a:solidFill>
                  <a:schemeClr val="tx1">
                    <a:lumMod val="75000"/>
                    <a:lumOff val="25000"/>
                  </a:schemeClr>
                </a:solidFill>
                <a:latin typeface="Arial" panose="020B0604020202020204" pitchFamily="34" charset="0"/>
                <a:cs typeface="Arial" panose="020B0604020202020204" pitchFamily="34" charset="0"/>
              </a:rPr>
              <a:t>is</a:t>
            </a:r>
            <a:r>
              <a:rPr lang="es-ES" sz="3200" i="1" dirty="0">
                <a:solidFill>
                  <a:schemeClr val="tx1">
                    <a:lumMod val="75000"/>
                    <a:lumOff val="25000"/>
                  </a:schemeClr>
                </a:solidFill>
                <a:latin typeface="Arial" panose="020B0604020202020204" pitchFamily="34" charset="0"/>
                <a:cs typeface="Arial" panose="020B0604020202020204" pitchFamily="34" charset="0"/>
              </a:rPr>
              <a:t> </a:t>
            </a:r>
            <a:r>
              <a:rPr lang="es-ES" sz="3200" i="1" dirty="0" err="1">
                <a:solidFill>
                  <a:schemeClr val="tx1">
                    <a:lumMod val="75000"/>
                    <a:lumOff val="25000"/>
                  </a:schemeClr>
                </a:solidFill>
                <a:latin typeface="Arial" panose="020B0604020202020204" pitchFamily="34" charset="0"/>
                <a:cs typeface="Arial" panose="020B0604020202020204" pitchFamily="34" charset="0"/>
              </a:rPr>
              <a:t>the</a:t>
            </a:r>
            <a:r>
              <a:rPr lang="es-ES" sz="3200" i="1" dirty="0">
                <a:solidFill>
                  <a:schemeClr val="tx1">
                    <a:lumMod val="75000"/>
                    <a:lumOff val="25000"/>
                  </a:schemeClr>
                </a:solidFill>
                <a:latin typeface="Arial" panose="020B0604020202020204" pitchFamily="34" charset="0"/>
                <a:cs typeface="Arial" panose="020B0604020202020204" pitchFamily="34" charset="0"/>
              </a:rPr>
              <a:t> </a:t>
            </a:r>
            <a:r>
              <a:rPr lang="es-ES" sz="3200" i="1" dirty="0" err="1">
                <a:solidFill>
                  <a:schemeClr val="tx1">
                    <a:lumMod val="75000"/>
                    <a:lumOff val="25000"/>
                  </a:schemeClr>
                </a:solidFill>
                <a:latin typeface="Arial" panose="020B0604020202020204" pitchFamily="34" charset="0"/>
                <a:cs typeface="Arial" panose="020B0604020202020204" pitchFamily="34" charset="0"/>
              </a:rPr>
              <a:t>solution</a:t>
            </a:r>
            <a:r>
              <a:rPr lang="es-ES" sz="3200" i="1" dirty="0">
                <a:solidFill>
                  <a:schemeClr val="tx1">
                    <a:lumMod val="75000"/>
                    <a:lumOff val="25000"/>
                  </a:schemeClr>
                </a:solidFill>
                <a:latin typeface="Arial" panose="020B0604020202020204" pitchFamily="34" charset="0"/>
                <a:cs typeface="Arial" panose="020B0604020202020204" pitchFamily="34" charset="0"/>
              </a:rPr>
              <a:t>?</a:t>
            </a:r>
          </a:p>
          <a:p>
            <a:pPr algn="ctr"/>
            <a:r>
              <a:rPr lang="es-ES" sz="3200" i="1" dirty="0">
                <a:solidFill>
                  <a:schemeClr val="tx1">
                    <a:lumMod val="75000"/>
                    <a:lumOff val="25000"/>
                  </a:schemeClr>
                </a:solidFill>
                <a:latin typeface="Arial" panose="020B0604020202020204" pitchFamily="34" charset="0"/>
                <a:cs typeface="Arial" panose="020B0604020202020204" pitchFamily="34" charset="0"/>
              </a:rPr>
              <a:t>Circular </a:t>
            </a:r>
            <a:r>
              <a:rPr lang="es-ES" sz="3200" i="1" dirty="0" err="1">
                <a:solidFill>
                  <a:schemeClr val="tx1">
                    <a:lumMod val="75000"/>
                    <a:lumOff val="25000"/>
                  </a:schemeClr>
                </a:solidFill>
                <a:latin typeface="Arial" panose="020B0604020202020204" pitchFamily="34" charset="0"/>
                <a:cs typeface="Arial" panose="020B0604020202020204" pitchFamily="34" charset="0"/>
              </a:rPr>
              <a:t>Economy</a:t>
            </a:r>
            <a:endParaRPr lang="es-ES" sz="3200" i="1" dirty="0">
              <a:solidFill>
                <a:schemeClr val="tx1">
                  <a:lumMod val="75000"/>
                  <a:lumOff val="25000"/>
                </a:schemeClr>
              </a:solidFill>
              <a:latin typeface="Arial" panose="020B0604020202020204" pitchFamily="34" charset="0"/>
              <a:cs typeface="Arial" panose="020B0604020202020204" pitchFamily="34" charset="0"/>
            </a:endParaRPr>
          </a:p>
          <a:p>
            <a:pPr algn="ctr"/>
            <a:endParaRPr lang="es-ES" sz="2100" dirty="0">
              <a:solidFill>
                <a:schemeClr val="tx1">
                  <a:lumMod val="75000"/>
                  <a:lumOff val="25000"/>
                </a:schemeClr>
              </a:solidFill>
              <a:latin typeface="Arial" panose="020B0604020202020204" pitchFamily="34" charset="0"/>
              <a:cs typeface="Arial" panose="020B0604020202020204" pitchFamily="34" charset="0"/>
            </a:endParaRPr>
          </a:p>
          <a:p>
            <a:pPr algn="just"/>
            <a:endParaRPr lang="es-ES" sz="18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7" name="Rectángulo 6">
            <a:extLst>
              <a:ext uri="{FF2B5EF4-FFF2-40B4-BE49-F238E27FC236}">
                <a16:creationId xmlns:a16="http://schemas.microsoft.com/office/drawing/2014/main" id="{0BFFA62E-43E6-4806-B3F9-78EAB6305EE6}"/>
              </a:ext>
            </a:extLst>
          </p:cNvPr>
          <p:cNvSpPr/>
          <p:nvPr/>
        </p:nvSpPr>
        <p:spPr>
          <a:xfrm>
            <a:off x="337290" y="1630559"/>
            <a:ext cx="752129" cy="3154710"/>
          </a:xfrm>
          <a:prstGeom prst="rect">
            <a:avLst/>
          </a:prstGeom>
        </p:spPr>
        <p:txBody>
          <a:bodyPr wrap="none">
            <a:spAutoFit/>
          </a:bodyPr>
          <a:lstStyle/>
          <a:p>
            <a:r>
              <a:rPr lang="es-ES" sz="19900" dirty="0">
                <a:solidFill>
                  <a:schemeClr val="tx1">
                    <a:lumMod val="75000"/>
                    <a:lumOff val="25000"/>
                  </a:schemeClr>
                </a:solidFill>
              </a:rPr>
              <a:t>‘</a:t>
            </a:r>
          </a:p>
        </p:txBody>
      </p:sp>
      <p:sp>
        <p:nvSpPr>
          <p:cNvPr id="8" name="Rectángulo 7">
            <a:extLst>
              <a:ext uri="{FF2B5EF4-FFF2-40B4-BE49-F238E27FC236}">
                <a16:creationId xmlns:a16="http://schemas.microsoft.com/office/drawing/2014/main" id="{08CF5D9A-7D24-4C21-8E55-BBFE2369CF29}"/>
              </a:ext>
            </a:extLst>
          </p:cNvPr>
          <p:cNvSpPr/>
          <p:nvPr/>
        </p:nvSpPr>
        <p:spPr>
          <a:xfrm rot="10800000">
            <a:off x="8081376" y="1128941"/>
            <a:ext cx="752129" cy="3154710"/>
          </a:xfrm>
          <a:prstGeom prst="rect">
            <a:avLst/>
          </a:prstGeom>
        </p:spPr>
        <p:txBody>
          <a:bodyPr wrap="none">
            <a:spAutoFit/>
          </a:bodyPr>
          <a:lstStyle/>
          <a:p>
            <a:r>
              <a:rPr lang="es-ES" sz="19900" dirty="0">
                <a:solidFill>
                  <a:schemeClr val="tx1">
                    <a:lumMod val="75000"/>
                    <a:lumOff val="25000"/>
                  </a:schemeClr>
                </a:solidFill>
              </a:rPr>
              <a:t>‘</a:t>
            </a:r>
          </a:p>
        </p:txBody>
      </p:sp>
      <p:cxnSp>
        <p:nvCxnSpPr>
          <p:cNvPr id="9" name="Conector recto 8">
            <a:extLst>
              <a:ext uri="{FF2B5EF4-FFF2-40B4-BE49-F238E27FC236}">
                <a16:creationId xmlns:a16="http://schemas.microsoft.com/office/drawing/2014/main" id="{0445AD89-C802-463F-ADCC-3F48344463F9}"/>
              </a:ext>
            </a:extLst>
          </p:cNvPr>
          <p:cNvCxnSpPr>
            <a:cxnSpLocks/>
          </p:cNvCxnSpPr>
          <p:nvPr/>
        </p:nvCxnSpPr>
        <p:spPr>
          <a:xfrm>
            <a:off x="486394" y="2121103"/>
            <a:ext cx="8171212" cy="0"/>
          </a:xfrm>
          <a:prstGeom prst="line">
            <a:avLst/>
          </a:prstGeom>
          <a:ln w="38100">
            <a:solidFill>
              <a:srgbClr val="88E28F"/>
            </a:solidFill>
          </a:ln>
        </p:spPr>
        <p:style>
          <a:lnRef idx="1">
            <a:schemeClr val="accent1"/>
          </a:lnRef>
          <a:fillRef idx="0">
            <a:schemeClr val="accent1"/>
          </a:fillRef>
          <a:effectRef idx="0">
            <a:schemeClr val="accent1"/>
          </a:effectRef>
          <a:fontRef idx="minor">
            <a:schemeClr val="tx1"/>
          </a:fontRef>
        </p:style>
      </p:cxnSp>
      <p:cxnSp>
        <p:nvCxnSpPr>
          <p:cNvPr id="10" name="Conector recto 9">
            <a:extLst>
              <a:ext uri="{FF2B5EF4-FFF2-40B4-BE49-F238E27FC236}">
                <a16:creationId xmlns:a16="http://schemas.microsoft.com/office/drawing/2014/main" id="{28919BB0-CA3F-4756-A2A6-075B6FD59A5A}"/>
              </a:ext>
            </a:extLst>
          </p:cNvPr>
          <p:cNvCxnSpPr>
            <a:cxnSpLocks/>
          </p:cNvCxnSpPr>
          <p:nvPr/>
        </p:nvCxnSpPr>
        <p:spPr>
          <a:xfrm>
            <a:off x="549768" y="3954864"/>
            <a:ext cx="8171212" cy="0"/>
          </a:xfrm>
          <a:prstGeom prst="line">
            <a:avLst/>
          </a:prstGeom>
          <a:ln w="38100">
            <a:solidFill>
              <a:srgbClr val="88E28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0917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8</a:t>
            </a:fld>
            <a:endParaRPr lang="de-DE">
              <a:solidFill>
                <a:srgbClr val="000000">
                  <a:lumMod val="75000"/>
                  <a:lumOff val="25000"/>
                </a:srgbClr>
              </a:solidFill>
              <a:latin typeface="Arial"/>
            </a:endParaRPr>
          </a:p>
        </p:txBody>
      </p:sp>
      <p:sp>
        <p:nvSpPr>
          <p:cNvPr id="8" name="Titel 1">
            <a:extLst>
              <a:ext uri="{FF2B5EF4-FFF2-40B4-BE49-F238E27FC236}">
                <a16:creationId xmlns:a16="http://schemas.microsoft.com/office/drawing/2014/main" id="{3B71E068-8277-4AB1-BBD2-51350A110C06}"/>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Circular </a:t>
            </a:r>
            <a:r>
              <a:rPr lang="es-ES" sz="2400" dirty="0" err="1"/>
              <a:t>Economy</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9" name="Rectángulo 8">
            <a:extLst>
              <a:ext uri="{FF2B5EF4-FFF2-40B4-BE49-F238E27FC236}">
                <a16:creationId xmlns:a16="http://schemas.microsoft.com/office/drawing/2014/main" id="{3808DD31-CCA7-4B53-948F-C50CD9E2C19C}"/>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pic>
        <p:nvPicPr>
          <p:cNvPr id="3" name="Imagen 2">
            <a:extLst>
              <a:ext uri="{FF2B5EF4-FFF2-40B4-BE49-F238E27FC236}">
                <a16:creationId xmlns:a16="http://schemas.microsoft.com/office/drawing/2014/main" id="{EFBC31B9-5899-494D-AC29-A07548FF89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0697" y="1222811"/>
            <a:ext cx="4230274" cy="4266847"/>
          </a:xfrm>
          <a:prstGeom prst="rect">
            <a:avLst/>
          </a:prstGeom>
        </p:spPr>
      </p:pic>
    </p:spTree>
    <p:extLst>
      <p:ext uri="{BB962C8B-B14F-4D97-AF65-F5344CB8AC3E}">
        <p14:creationId xmlns:p14="http://schemas.microsoft.com/office/powerpoint/2010/main" val="2093503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9</a:t>
            </a:fld>
            <a:endParaRPr lang="de-DE">
              <a:solidFill>
                <a:srgbClr val="000000">
                  <a:lumMod val="75000"/>
                  <a:lumOff val="25000"/>
                </a:srgbClr>
              </a:solidFill>
              <a:latin typeface="Arial"/>
            </a:endParaRPr>
          </a:p>
        </p:txBody>
      </p:sp>
      <p:sp>
        <p:nvSpPr>
          <p:cNvPr id="8" name="Titel 1">
            <a:extLst>
              <a:ext uri="{FF2B5EF4-FFF2-40B4-BE49-F238E27FC236}">
                <a16:creationId xmlns:a16="http://schemas.microsoft.com/office/drawing/2014/main" id="{3B71E068-8277-4AB1-BBD2-51350A110C06}"/>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err="1">
                <a:solidFill>
                  <a:srgbClr val="FFFFFF"/>
                </a:solidFill>
              </a:rPr>
              <a:t>Principles</a:t>
            </a:r>
            <a:r>
              <a:rPr lang="es-ES" sz="2400" dirty="0">
                <a:solidFill>
                  <a:srgbClr val="FFFFFF"/>
                </a:solidFill>
              </a:rPr>
              <a:t> </a:t>
            </a:r>
            <a:r>
              <a:rPr lang="es-ES" sz="2400" dirty="0" err="1">
                <a:solidFill>
                  <a:srgbClr val="FFFFFF"/>
                </a:solidFill>
              </a:rPr>
              <a:t>Circualr</a:t>
            </a:r>
            <a:r>
              <a:rPr lang="es-ES" sz="2400" dirty="0">
                <a:solidFill>
                  <a:srgbClr val="FFFFFF"/>
                </a:solidFill>
              </a:rPr>
              <a:t> </a:t>
            </a:r>
            <a:r>
              <a:rPr lang="es-ES" sz="2400" dirty="0" err="1">
                <a:solidFill>
                  <a:srgbClr val="FFFFFF"/>
                </a:solidFill>
              </a:rPr>
              <a:t>Economy</a:t>
            </a:r>
            <a:endParaRPr lang="de-DE" dirty="0">
              <a:solidFill>
                <a:srgbClr val="FFFFFF"/>
              </a:solidFill>
            </a:endParaRPr>
          </a:p>
        </p:txBody>
      </p:sp>
      <p:sp>
        <p:nvSpPr>
          <p:cNvPr id="9" name="Rectángulo 8">
            <a:extLst>
              <a:ext uri="{FF2B5EF4-FFF2-40B4-BE49-F238E27FC236}">
                <a16:creationId xmlns:a16="http://schemas.microsoft.com/office/drawing/2014/main" id="{3808DD31-CCA7-4B53-948F-C50CD9E2C19C}"/>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aphicFrame>
        <p:nvGraphicFramePr>
          <p:cNvPr id="10" name="Tabla 9">
            <a:extLst>
              <a:ext uri="{FF2B5EF4-FFF2-40B4-BE49-F238E27FC236}">
                <a16:creationId xmlns:a16="http://schemas.microsoft.com/office/drawing/2014/main" id="{17F30768-D500-4D53-9616-EC48522E4D6C}"/>
              </a:ext>
            </a:extLst>
          </p:cNvPr>
          <p:cNvGraphicFramePr>
            <a:graphicFrameLocks noGrp="1"/>
          </p:cNvGraphicFramePr>
          <p:nvPr>
            <p:extLst>
              <p:ext uri="{D42A27DB-BD31-4B8C-83A1-F6EECF244321}">
                <p14:modId xmlns:p14="http://schemas.microsoft.com/office/powerpoint/2010/main" val="3164590277"/>
              </p:ext>
            </p:extLst>
          </p:nvPr>
        </p:nvGraphicFramePr>
        <p:xfrm>
          <a:off x="370136" y="932505"/>
          <a:ext cx="8403727" cy="5151424"/>
        </p:xfrm>
        <a:graphic>
          <a:graphicData uri="http://schemas.openxmlformats.org/drawingml/2006/table">
            <a:tbl>
              <a:tblPr firstRow="1" bandRow="1">
                <a:tableStyleId>{5C22544A-7EE6-4342-B048-85BDC9FD1C3A}</a:tableStyleId>
              </a:tblPr>
              <a:tblGrid>
                <a:gridCol w="2545080">
                  <a:extLst>
                    <a:ext uri="{9D8B030D-6E8A-4147-A177-3AD203B41FA5}">
                      <a16:colId xmlns:a16="http://schemas.microsoft.com/office/drawing/2014/main" val="1439655594"/>
                    </a:ext>
                  </a:extLst>
                </a:gridCol>
                <a:gridCol w="5858647">
                  <a:extLst>
                    <a:ext uri="{9D8B030D-6E8A-4147-A177-3AD203B41FA5}">
                      <a16:colId xmlns:a16="http://schemas.microsoft.com/office/drawing/2014/main" val="41964106"/>
                    </a:ext>
                  </a:extLst>
                </a:gridCol>
              </a:tblGrid>
              <a:tr h="1322429">
                <a:tc>
                  <a:txBody>
                    <a:bodyPr/>
                    <a:lstStyle/>
                    <a:p>
                      <a:pPr marL="0" algn="r" defTabSz="685800" rtl="0" eaLnBrk="1" latinLnBrk="0" hangingPunct="1"/>
                      <a:r>
                        <a:rPr lang="es-ES" sz="1350" b="1" kern="1200" dirty="0" err="1">
                          <a:solidFill>
                            <a:schemeClr val="tx1">
                              <a:lumMod val="75000"/>
                              <a:lumOff val="25000"/>
                            </a:schemeClr>
                          </a:solidFill>
                          <a:latin typeface="+mn-lt"/>
                          <a:ea typeface="+mn-ea"/>
                          <a:cs typeface="+mn-cs"/>
                        </a:rPr>
                        <a:t>Waste</a:t>
                      </a:r>
                      <a:r>
                        <a:rPr lang="es-ES" sz="1350" b="1" kern="1200" dirty="0">
                          <a:solidFill>
                            <a:schemeClr val="tx1">
                              <a:lumMod val="75000"/>
                              <a:lumOff val="25000"/>
                            </a:schemeClr>
                          </a:solidFill>
                          <a:latin typeface="+mn-lt"/>
                          <a:ea typeface="+mn-ea"/>
                          <a:cs typeface="+mn-cs"/>
                        </a:rPr>
                        <a:t> </a:t>
                      </a:r>
                      <a:r>
                        <a:rPr lang="es-ES" sz="1350" b="1" kern="1200" dirty="0" err="1">
                          <a:solidFill>
                            <a:schemeClr val="tx1">
                              <a:lumMod val="75000"/>
                              <a:lumOff val="25000"/>
                            </a:schemeClr>
                          </a:solidFill>
                          <a:latin typeface="+mn-lt"/>
                          <a:ea typeface="+mn-ea"/>
                          <a:cs typeface="+mn-cs"/>
                        </a:rPr>
                        <a:t>is</a:t>
                      </a:r>
                      <a:r>
                        <a:rPr lang="es-ES" sz="1350" b="1" kern="1200" dirty="0">
                          <a:solidFill>
                            <a:schemeClr val="tx1">
                              <a:lumMod val="75000"/>
                              <a:lumOff val="25000"/>
                            </a:schemeClr>
                          </a:solidFill>
                          <a:latin typeface="+mn-lt"/>
                          <a:ea typeface="+mn-ea"/>
                          <a:cs typeface="+mn-cs"/>
                        </a:rPr>
                        <a:t> </a:t>
                      </a:r>
                      <a:r>
                        <a:rPr lang="es-ES" sz="1350" b="1" kern="1200" dirty="0" err="1">
                          <a:solidFill>
                            <a:schemeClr val="tx1">
                              <a:lumMod val="75000"/>
                              <a:lumOff val="25000"/>
                            </a:schemeClr>
                          </a:solidFill>
                          <a:latin typeface="+mn-lt"/>
                          <a:ea typeface="+mn-ea"/>
                          <a:cs typeface="+mn-cs"/>
                        </a:rPr>
                        <a:t>food</a:t>
                      </a:r>
                      <a:endParaRPr lang="es-ES" sz="1350" b="1" kern="1200" dirty="0">
                        <a:solidFill>
                          <a:schemeClr val="tx1">
                            <a:lumMod val="75000"/>
                            <a:lumOff val="25000"/>
                          </a:schemeClr>
                        </a:solidFill>
                        <a:latin typeface="+mn-lt"/>
                        <a:ea typeface="+mn-ea"/>
                        <a:cs typeface="+mn-cs"/>
                      </a:endParaRP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chemeClr val="bg1"/>
                    </a:solidFill>
                  </a:tcPr>
                </a:tc>
                <a:tc>
                  <a:txBody>
                    <a:bodyPr/>
                    <a:lstStyle/>
                    <a:p>
                      <a:pPr marL="0" algn="l" defTabSz="685800" rtl="0" eaLnBrk="1" latinLnBrk="0" hangingPunct="1"/>
                      <a:r>
                        <a:rPr lang="en-GB" sz="1400" b="0" kern="1200" dirty="0">
                          <a:solidFill>
                            <a:schemeClr val="tx1">
                              <a:lumMod val="75000"/>
                              <a:lumOff val="25000"/>
                            </a:schemeClr>
                          </a:solidFill>
                          <a:latin typeface="+mn-lt"/>
                          <a:ea typeface="+mn-ea"/>
                          <a:cs typeface="+mn-cs"/>
                        </a:rPr>
                        <a:t>All products must be able to be disassembled / degraded and their components / materials reincorporated into natural or industrial cycles with minimum energy consumption.</a:t>
                      </a:r>
                      <a:endParaRPr lang="es-ES" sz="1400" b="0" kern="1200" dirty="0">
                        <a:solidFill>
                          <a:schemeClr val="tx1">
                            <a:lumMod val="75000"/>
                            <a:lumOff val="25000"/>
                          </a:schemeClr>
                        </a:solidFill>
                        <a:latin typeface="+mn-lt"/>
                        <a:ea typeface="+mn-ea"/>
                        <a:cs typeface="+mn-cs"/>
                      </a:endParaRP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C000">
                        <a:alpha val="24000"/>
                      </a:srgbClr>
                    </a:solidFill>
                  </a:tcPr>
                </a:tc>
                <a:extLst>
                  <a:ext uri="{0D108BD9-81ED-4DB2-BD59-A6C34878D82A}">
                    <a16:rowId xmlns:a16="http://schemas.microsoft.com/office/drawing/2014/main" val="3296327606"/>
                  </a:ext>
                </a:extLst>
              </a:tr>
              <a:tr h="1322429">
                <a:tc>
                  <a:txBody>
                    <a:bodyPr/>
                    <a:lstStyle/>
                    <a:p>
                      <a:pPr marL="0" algn="r" defTabSz="685800" rtl="0" eaLnBrk="1" latinLnBrk="0" hangingPunct="1"/>
                      <a:r>
                        <a:rPr lang="es-ES" sz="1350" b="1" kern="1200" dirty="0" err="1">
                          <a:solidFill>
                            <a:schemeClr val="tx1">
                              <a:lumMod val="75000"/>
                              <a:lumOff val="25000"/>
                            </a:schemeClr>
                          </a:solidFill>
                          <a:latin typeface="+mn-lt"/>
                          <a:ea typeface="+mn-ea"/>
                          <a:cs typeface="+mn-cs"/>
                        </a:rPr>
                        <a:t>Diversity</a:t>
                      </a:r>
                      <a:r>
                        <a:rPr lang="es-ES" sz="1350" b="1" kern="1200" dirty="0">
                          <a:solidFill>
                            <a:schemeClr val="tx1">
                              <a:lumMod val="75000"/>
                              <a:lumOff val="25000"/>
                            </a:schemeClr>
                          </a:solidFill>
                          <a:latin typeface="+mn-lt"/>
                          <a:ea typeface="+mn-ea"/>
                          <a:cs typeface="+mn-cs"/>
                        </a:rPr>
                        <a:t> </a:t>
                      </a:r>
                      <a:r>
                        <a:rPr lang="es-ES" sz="1350" b="1" kern="1200" dirty="0" err="1">
                          <a:solidFill>
                            <a:schemeClr val="tx1">
                              <a:lumMod val="75000"/>
                              <a:lumOff val="25000"/>
                            </a:schemeClr>
                          </a:solidFill>
                          <a:latin typeface="+mn-lt"/>
                          <a:ea typeface="+mn-ea"/>
                          <a:cs typeface="+mn-cs"/>
                        </a:rPr>
                        <a:t>is</a:t>
                      </a:r>
                      <a:r>
                        <a:rPr lang="es-ES" sz="1350" b="1" kern="1200" dirty="0">
                          <a:solidFill>
                            <a:schemeClr val="tx1">
                              <a:lumMod val="75000"/>
                              <a:lumOff val="25000"/>
                            </a:schemeClr>
                          </a:solidFill>
                          <a:latin typeface="+mn-lt"/>
                          <a:ea typeface="+mn-ea"/>
                          <a:cs typeface="+mn-cs"/>
                        </a:rPr>
                        <a:t> </a:t>
                      </a:r>
                      <a:r>
                        <a:rPr lang="es-ES" sz="1350" b="1" kern="1200" dirty="0" err="1">
                          <a:solidFill>
                            <a:schemeClr val="tx1">
                              <a:lumMod val="75000"/>
                              <a:lumOff val="25000"/>
                            </a:schemeClr>
                          </a:solidFill>
                          <a:latin typeface="+mn-lt"/>
                          <a:ea typeface="+mn-ea"/>
                          <a:cs typeface="+mn-cs"/>
                        </a:rPr>
                        <a:t>strength</a:t>
                      </a:r>
                      <a:endParaRPr lang="es-ES" sz="1350" b="1" kern="1200" dirty="0">
                        <a:solidFill>
                          <a:schemeClr val="tx1">
                            <a:lumMod val="75000"/>
                            <a:lumOff val="25000"/>
                          </a:schemeClr>
                        </a:solidFill>
                        <a:latin typeface="+mn-lt"/>
                        <a:ea typeface="+mn-ea"/>
                        <a:cs typeface="+mn-cs"/>
                      </a:endParaRP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400" b="0" kern="1200" dirty="0">
                          <a:solidFill>
                            <a:schemeClr val="tx1">
                              <a:lumMod val="75000"/>
                              <a:lumOff val="25000"/>
                            </a:schemeClr>
                          </a:solidFill>
                          <a:latin typeface="+mn-lt"/>
                          <a:ea typeface="+mn-ea"/>
                          <a:cs typeface="+mn-cs"/>
                        </a:rPr>
                        <a:t>Natural and anthropic systems are more resistant and resilient the greater their diversity of components and interactions between them.</a:t>
                      </a:r>
                      <a:endParaRPr lang="es-ES" sz="1400" b="0" kern="1200" dirty="0">
                        <a:solidFill>
                          <a:schemeClr val="tx1">
                            <a:lumMod val="75000"/>
                            <a:lumOff val="25000"/>
                          </a:schemeClr>
                        </a:solidFill>
                        <a:latin typeface="+mn-lt"/>
                        <a:ea typeface="+mn-ea"/>
                        <a:cs typeface="+mn-cs"/>
                      </a:endParaRP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C000">
                        <a:alpha val="24000"/>
                      </a:srgbClr>
                    </a:solidFill>
                  </a:tcPr>
                </a:tc>
                <a:extLst>
                  <a:ext uri="{0D108BD9-81ED-4DB2-BD59-A6C34878D82A}">
                    <a16:rowId xmlns:a16="http://schemas.microsoft.com/office/drawing/2014/main" val="507829045"/>
                  </a:ext>
                </a:extLst>
              </a:tr>
              <a:tr h="1322429">
                <a:tc>
                  <a:txBody>
                    <a:bodyPr/>
                    <a:lstStyle/>
                    <a:p>
                      <a:pPr marL="0" algn="r" defTabSz="685800" rtl="0" eaLnBrk="1" latinLnBrk="0" hangingPunct="1"/>
                      <a:r>
                        <a:rPr lang="es-ES" sz="1350" b="1" kern="1200" dirty="0">
                          <a:solidFill>
                            <a:schemeClr val="tx1">
                              <a:lumMod val="75000"/>
                              <a:lumOff val="25000"/>
                            </a:schemeClr>
                          </a:solidFill>
                          <a:latin typeface="+mn-lt"/>
                          <a:ea typeface="+mn-ea"/>
                          <a:cs typeface="+mn-cs"/>
                        </a:rPr>
                        <a:t>Energy </a:t>
                      </a:r>
                      <a:r>
                        <a:rPr lang="es-ES" sz="1350" b="1" kern="1200" dirty="0" err="1">
                          <a:solidFill>
                            <a:schemeClr val="tx1">
                              <a:lumMod val="75000"/>
                              <a:lumOff val="25000"/>
                            </a:schemeClr>
                          </a:solidFill>
                          <a:latin typeface="+mn-lt"/>
                          <a:ea typeface="+mn-ea"/>
                          <a:cs typeface="+mn-cs"/>
                        </a:rPr>
                        <a:t>from</a:t>
                      </a:r>
                      <a:r>
                        <a:rPr lang="es-ES" sz="1350" b="1" kern="1200" dirty="0">
                          <a:solidFill>
                            <a:schemeClr val="tx1">
                              <a:lumMod val="75000"/>
                              <a:lumOff val="25000"/>
                            </a:schemeClr>
                          </a:solidFill>
                          <a:latin typeface="+mn-lt"/>
                          <a:ea typeface="+mn-ea"/>
                          <a:cs typeface="+mn-cs"/>
                        </a:rPr>
                        <a:t> </a:t>
                      </a:r>
                      <a:r>
                        <a:rPr lang="es-ES" sz="1350" b="1" kern="1200" dirty="0" err="1">
                          <a:solidFill>
                            <a:schemeClr val="tx1">
                              <a:lumMod val="75000"/>
                              <a:lumOff val="25000"/>
                            </a:schemeClr>
                          </a:solidFill>
                          <a:latin typeface="+mn-lt"/>
                          <a:ea typeface="+mn-ea"/>
                          <a:cs typeface="+mn-cs"/>
                        </a:rPr>
                        <a:t>renewable</a:t>
                      </a:r>
                      <a:r>
                        <a:rPr lang="es-ES" sz="1350" b="1" kern="1200" dirty="0">
                          <a:solidFill>
                            <a:schemeClr val="tx1">
                              <a:lumMod val="75000"/>
                              <a:lumOff val="25000"/>
                            </a:schemeClr>
                          </a:solidFill>
                          <a:latin typeface="+mn-lt"/>
                          <a:ea typeface="+mn-ea"/>
                          <a:cs typeface="+mn-cs"/>
                        </a:rPr>
                        <a:t> </a:t>
                      </a:r>
                      <a:r>
                        <a:rPr lang="es-ES" sz="1350" b="1" kern="1200" dirty="0" err="1">
                          <a:solidFill>
                            <a:schemeClr val="tx1">
                              <a:lumMod val="75000"/>
                              <a:lumOff val="25000"/>
                            </a:schemeClr>
                          </a:solidFill>
                          <a:latin typeface="+mn-lt"/>
                          <a:ea typeface="+mn-ea"/>
                          <a:cs typeface="+mn-cs"/>
                        </a:rPr>
                        <a:t>sources</a:t>
                      </a:r>
                      <a:endParaRPr lang="es-ES" sz="1350" b="1" kern="1200" dirty="0">
                        <a:solidFill>
                          <a:schemeClr val="tx1">
                            <a:lumMod val="75000"/>
                            <a:lumOff val="25000"/>
                          </a:schemeClr>
                        </a:solidFill>
                        <a:latin typeface="+mn-lt"/>
                        <a:ea typeface="+mn-ea"/>
                        <a:cs typeface="+mn-cs"/>
                      </a:endParaRP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400" b="0" kern="1200" dirty="0">
                          <a:solidFill>
                            <a:schemeClr val="tx1">
                              <a:lumMod val="75000"/>
                              <a:lumOff val="25000"/>
                            </a:schemeClr>
                          </a:solidFill>
                          <a:latin typeface="+mn-lt"/>
                          <a:ea typeface="+mn-ea"/>
                          <a:cs typeface="+mn-cs"/>
                        </a:rPr>
                        <a:t>All energy used in natural and industrial processes must come from renewable sources.</a:t>
                      </a:r>
                      <a:endParaRPr lang="es-ES" sz="1400" b="0" kern="1200" dirty="0">
                        <a:solidFill>
                          <a:schemeClr val="tx1">
                            <a:lumMod val="75000"/>
                            <a:lumOff val="25000"/>
                          </a:schemeClr>
                        </a:solidFill>
                        <a:latin typeface="+mn-lt"/>
                        <a:ea typeface="+mn-ea"/>
                        <a:cs typeface="+mn-cs"/>
                      </a:endParaRP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C000">
                        <a:alpha val="24000"/>
                      </a:srgbClr>
                    </a:solidFill>
                  </a:tcPr>
                </a:tc>
                <a:extLst>
                  <a:ext uri="{0D108BD9-81ED-4DB2-BD59-A6C34878D82A}">
                    <a16:rowId xmlns:a16="http://schemas.microsoft.com/office/drawing/2014/main" val="3153829018"/>
                  </a:ext>
                </a:extLst>
              </a:tr>
              <a:tr h="1184137">
                <a:tc>
                  <a:txBody>
                    <a:bodyPr/>
                    <a:lstStyle/>
                    <a:p>
                      <a:pPr marL="0" algn="r" defTabSz="685800" rtl="0" eaLnBrk="1" latinLnBrk="0" hangingPunct="1"/>
                      <a:r>
                        <a:rPr lang="es-ES" sz="1350" b="1" kern="1200" dirty="0" err="1">
                          <a:solidFill>
                            <a:schemeClr val="tx1">
                              <a:lumMod val="75000"/>
                              <a:lumOff val="25000"/>
                            </a:schemeClr>
                          </a:solidFill>
                          <a:latin typeface="+mn-lt"/>
                          <a:ea typeface="+mn-ea"/>
                          <a:cs typeface="+mn-cs"/>
                        </a:rPr>
                        <a:t>Systems</a:t>
                      </a:r>
                      <a:r>
                        <a:rPr lang="es-ES" sz="1350" b="1" kern="1200" dirty="0">
                          <a:solidFill>
                            <a:schemeClr val="tx1">
                              <a:lumMod val="75000"/>
                              <a:lumOff val="25000"/>
                            </a:schemeClr>
                          </a:solidFill>
                          <a:latin typeface="+mn-lt"/>
                          <a:ea typeface="+mn-ea"/>
                          <a:cs typeface="+mn-cs"/>
                        </a:rPr>
                        <a:t> </a:t>
                      </a:r>
                      <a:r>
                        <a:rPr lang="es-ES" sz="1350" b="1" kern="1200" dirty="0" err="1">
                          <a:solidFill>
                            <a:schemeClr val="tx1">
                              <a:lumMod val="75000"/>
                              <a:lumOff val="25000"/>
                            </a:schemeClr>
                          </a:solidFill>
                          <a:latin typeface="+mn-lt"/>
                          <a:ea typeface="+mn-ea"/>
                          <a:cs typeface="+mn-cs"/>
                        </a:rPr>
                        <a:t>thinking</a:t>
                      </a:r>
                      <a:endParaRPr lang="es-ES" sz="1350" b="1" kern="1200" dirty="0">
                        <a:solidFill>
                          <a:schemeClr val="tx1">
                            <a:lumMod val="75000"/>
                            <a:lumOff val="25000"/>
                          </a:schemeClr>
                        </a:solidFill>
                        <a:latin typeface="+mn-lt"/>
                        <a:ea typeface="+mn-ea"/>
                        <a:cs typeface="+mn-cs"/>
                      </a:endParaRP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400" b="0" kern="1200" dirty="0">
                          <a:solidFill>
                            <a:schemeClr val="tx1">
                              <a:lumMod val="75000"/>
                              <a:lumOff val="25000"/>
                            </a:schemeClr>
                          </a:solidFill>
                          <a:latin typeface="+mn-lt"/>
                          <a:ea typeface="+mn-ea"/>
                          <a:cs typeface="+mn-cs"/>
                        </a:rPr>
                        <a:t>In the design of any system, all linear and non-linear relationships between its internal components and external elements must be identified and evaluated.</a:t>
                      </a:r>
                      <a:endParaRPr lang="es-ES" sz="1400" b="0" kern="1200" dirty="0">
                        <a:solidFill>
                          <a:schemeClr val="tx1">
                            <a:lumMod val="75000"/>
                            <a:lumOff val="25000"/>
                          </a:schemeClr>
                        </a:solidFill>
                        <a:latin typeface="+mn-lt"/>
                        <a:ea typeface="+mn-ea"/>
                        <a:cs typeface="+mn-cs"/>
                      </a:endParaRP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C000">
                        <a:alpha val="24000"/>
                      </a:srgbClr>
                    </a:solidFill>
                  </a:tcPr>
                </a:tc>
                <a:extLst>
                  <a:ext uri="{0D108BD9-81ED-4DB2-BD59-A6C34878D82A}">
                    <a16:rowId xmlns:a16="http://schemas.microsoft.com/office/drawing/2014/main" val="1379458170"/>
                  </a:ext>
                </a:extLst>
              </a:tr>
            </a:tbl>
          </a:graphicData>
        </a:graphic>
      </p:graphicFrame>
    </p:spTree>
    <p:extLst>
      <p:ext uri="{BB962C8B-B14F-4D97-AF65-F5344CB8AC3E}">
        <p14:creationId xmlns:p14="http://schemas.microsoft.com/office/powerpoint/2010/main" val="4014253186"/>
      </p:ext>
    </p:extLst>
  </p:cSld>
  <p:clrMapOvr>
    <a:masterClrMapping/>
  </p:clrMapOvr>
</p:sld>
</file>

<file path=ppt/theme/theme1.xml><?xml version="1.0" encoding="utf-8"?>
<a:theme xmlns:a="http://schemas.openxmlformats.org/drawingml/2006/main" name="Larissa">
  <a:themeElements>
    <a:clrScheme name="INDUCE Colors">
      <a:dk1>
        <a:srgbClr val="000000"/>
      </a:dk1>
      <a:lt1>
        <a:srgbClr val="FFFFFF"/>
      </a:lt1>
      <a:dk2>
        <a:srgbClr val="262626"/>
      </a:dk2>
      <a:lt2>
        <a:srgbClr val="F2F2F2"/>
      </a:lt2>
      <a:accent1>
        <a:srgbClr val="1B8E95"/>
      </a:accent1>
      <a:accent2>
        <a:srgbClr val="23B98C"/>
      </a:accent2>
      <a:accent3>
        <a:srgbClr val="4FD576"/>
      </a:accent3>
      <a:accent4>
        <a:srgbClr val="87DE8D"/>
      </a:accent4>
      <a:accent5>
        <a:srgbClr val="7952A2"/>
      </a:accent5>
      <a:accent6>
        <a:srgbClr val="F79646"/>
      </a:accent6>
      <a:hlink>
        <a:srgbClr val="0000FF"/>
      </a:hlink>
      <a:folHlink>
        <a:srgbClr val="80008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4590</TotalTime>
  <Words>1687</Words>
  <Application>Microsoft Office PowerPoint</Application>
  <PresentationFormat>Presentación en pantalla (4:3)</PresentationFormat>
  <Paragraphs>175</Paragraphs>
  <Slides>23</Slides>
  <Notes>0</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23</vt:i4>
      </vt:variant>
    </vt:vector>
  </HeadingPairs>
  <TitlesOfParts>
    <vt:vector size="29" baseType="lpstr">
      <vt:lpstr>Arial</vt:lpstr>
      <vt:lpstr>Calibri</vt:lpstr>
      <vt:lpstr>Calibri Light</vt:lpstr>
      <vt:lpstr>Wingdings</vt:lpstr>
      <vt:lpstr>Larissa</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Juan Garcia</dc:creator>
  <cp:lastModifiedBy>Juan Garcia Cuadrado</cp:lastModifiedBy>
  <cp:revision>356</cp:revision>
  <dcterms:created xsi:type="dcterms:W3CDTF">2019-05-16T08:18:17Z</dcterms:created>
  <dcterms:modified xsi:type="dcterms:W3CDTF">2019-11-26T12:38:30Z</dcterms:modified>
</cp:coreProperties>
</file>